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9.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8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4" r:id="rId27"/>
    <p:sldId id="275" r:id="rId28"/>
    <p:sldId id="283" r:id="rId2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0"/>
    <p:restoredTop sz="84798"/>
  </p:normalViewPr>
  <p:slideViewPr>
    <p:cSldViewPr>
      <p:cViewPr varScale="1">
        <p:scale>
          <a:sx n="49" d="100"/>
          <a:sy n="49" d="100"/>
        </p:scale>
        <p:origin x="74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24B60AA-EE48-4D45-A928-849BB743187B}" type="datetimeFigureOut">
              <a:rPr lang="en-US" smtClean="0"/>
              <a:t>2/10/22</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1FFB76E-B1CD-A74C-A6CF-F2B045B7FE20}" type="slidenum">
              <a:rPr lang="en-US" smtClean="0"/>
              <a:t>‹#›</a:t>
            </a:fld>
            <a:endParaRPr lang="en-US" dirty="0"/>
          </a:p>
        </p:txBody>
      </p:sp>
    </p:spTree>
    <p:extLst>
      <p:ext uri="{BB962C8B-B14F-4D97-AF65-F5344CB8AC3E}">
        <p14:creationId xmlns:p14="http://schemas.microsoft.com/office/powerpoint/2010/main" val="382519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FB76E-B1CD-A74C-A6CF-F2B045B7FE20}" type="slidenum">
              <a:rPr lang="en-US" smtClean="0"/>
              <a:t>10</a:t>
            </a:fld>
            <a:endParaRPr lang="en-US" dirty="0"/>
          </a:p>
        </p:txBody>
      </p:sp>
    </p:spTree>
    <p:extLst>
      <p:ext uri="{BB962C8B-B14F-4D97-AF65-F5344CB8AC3E}">
        <p14:creationId xmlns:p14="http://schemas.microsoft.com/office/powerpoint/2010/main" val="193895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FB76E-B1CD-A74C-A6CF-F2B045B7FE20}" type="slidenum">
              <a:rPr lang="en-US" smtClean="0"/>
              <a:t>11</a:t>
            </a:fld>
            <a:endParaRPr lang="en-US" dirty="0"/>
          </a:p>
        </p:txBody>
      </p:sp>
    </p:spTree>
    <p:extLst>
      <p:ext uri="{BB962C8B-B14F-4D97-AF65-F5344CB8AC3E}">
        <p14:creationId xmlns:p14="http://schemas.microsoft.com/office/powerpoint/2010/main" val="323607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FFB76E-B1CD-A74C-A6CF-F2B045B7FE20}" type="slidenum">
              <a:rPr lang="en-US" smtClean="0"/>
              <a:t>24</a:t>
            </a:fld>
            <a:endParaRPr lang="en-US" dirty="0"/>
          </a:p>
        </p:txBody>
      </p:sp>
    </p:spTree>
    <p:extLst>
      <p:ext uri="{BB962C8B-B14F-4D97-AF65-F5344CB8AC3E}">
        <p14:creationId xmlns:p14="http://schemas.microsoft.com/office/powerpoint/2010/main" val="244184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C39A6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C39A6F"/>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099" cy="11308556"/>
          </a:xfrm>
          <a:prstGeom prst="rect">
            <a:avLst/>
          </a:prstGeom>
        </p:spPr>
      </p:pic>
      <p:sp>
        <p:nvSpPr>
          <p:cNvPr id="2" name="Holder 2"/>
          <p:cNvSpPr>
            <a:spLocks noGrp="1"/>
          </p:cNvSpPr>
          <p:nvPr>
            <p:ph type="title"/>
          </p:nvPr>
        </p:nvSpPr>
        <p:spPr/>
        <p:txBody>
          <a:bodyPr lIns="0" tIns="0" rIns="0" bIns="0"/>
          <a:lstStyle>
            <a:lvl1pPr>
              <a:defRPr sz="4100" b="1" i="0">
                <a:solidFill>
                  <a:srgbClr val="C39A6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300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dirty="0"/>
          </a:p>
        </p:txBody>
      </p:sp>
      <p:sp>
        <p:nvSpPr>
          <p:cNvPr id="2" name="Holder 2"/>
          <p:cNvSpPr>
            <a:spLocks noGrp="1"/>
          </p:cNvSpPr>
          <p:nvPr>
            <p:ph type="title"/>
          </p:nvPr>
        </p:nvSpPr>
        <p:spPr>
          <a:xfrm>
            <a:off x="1390398" y="5484514"/>
            <a:ext cx="9208135" cy="654050"/>
          </a:xfrm>
          <a:prstGeom prst="rect">
            <a:avLst/>
          </a:prstGeom>
        </p:spPr>
        <p:txBody>
          <a:bodyPr wrap="square" lIns="0" tIns="0" rIns="0" bIns="0">
            <a:spAutoFit/>
          </a:bodyPr>
          <a:lstStyle>
            <a:lvl1pPr>
              <a:defRPr sz="4100" b="1" i="0">
                <a:solidFill>
                  <a:srgbClr val="C39A6F"/>
                </a:solidFill>
                <a:latin typeface="Arial"/>
                <a:cs typeface="Arial"/>
              </a:defRPr>
            </a:lvl1pPr>
          </a:lstStyle>
          <a:p>
            <a:endParaRPr/>
          </a:p>
        </p:txBody>
      </p:sp>
      <p:sp>
        <p:nvSpPr>
          <p:cNvPr id="3" name="Holder 3"/>
          <p:cNvSpPr>
            <a:spLocks noGrp="1"/>
          </p:cNvSpPr>
          <p:nvPr>
            <p:ph type="body" idx="1"/>
          </p:nvPr>
        </p:nvSpPr>
        <p:spPr>
          <a:xfrm>
            <a:off x="2123360" y="2803967"/>
            <a:ext cx="15857378" cy="60985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2/10/22</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usan.mersch@vmlyr.com" TargetMode="External"/><Relationship Id="rId2" Type="http://schemas.openxmlformats.org/officeDocument/2006/relationships/hyperlink" Target="mailto:lauren@adcraf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0398" y="5128504"/>
            <a:ext cx="2103120" cy="402590"/>
          </a:xfrm>
          <a:prstGeom prst="rect">
            <a:avLst/>
          </a:prstGeom>
        </p:spPr>
        <p:txBody>
          <a:bodyPr vert="horz" wrap="square" lIns="0" tIns="15240" rIns="0" bIns="0" rtlCol="0">
            <a:spAutoFit/>
          </a:bodyPr>
          <a:lstStyle/>
          <a:p>
            <a:pPr marL="12700">
              <a:lnSpc>
                <a:spcPct val="100000"/>
              </a:lnSpc>
              <a:spcBef>
                <a:spcPts val="120"/>
              </a:spcBef>
            </a:pPr>
            <a:r>
              <a:rPr sz="2450" b="1" spc="15" dirty="0">
                <a:solidFill>
                  <a:srgbClr val="FFFFFF"/>
                </a:solidFill>
                <a:latin typeface="Arial"/>
                <a:cs typeface="Arial"/>
              </a:rPr>
              <a:t>D</a:t>
            </a:r>
            <a:r>
              <a:rPr sz="2450" b="1" spc="-35" dirty="0">
                <a:solidFill>
                  <a:srgbClr val="FFFFFF"/>
                </a:solidFill>
                <a:latin typeface="Arial"/>
                <a:cs typeface="Arial"/>
              </a:rPr>
              <a:t> </a:t>
            </a:r>
            <a:r>
              <a:rPr sz="2450" b="1" spc="15" dirty="0">
                <a:solidFill>
                  <a:srgbClr val="FFFFFF"/>
                </a:solidFill>
                <a:latin typeface="Arial"/>
                <a:cs typeface="Arial"/>
              </a:rPr>
              <a:t>SHOW</a:t>
            </a:r>
            <a:r>
              <a:rPr sz="2450" b="1" spc="-30" dirty="0">
                <a:solidFill>
                  <a:srgbClr val="FFFFFF"/>
                </a:solidFill>
                <a:latin typeface="Arial"/>
                <a:cs typeface="Arial"/>
              </a:rPr>
              <a:t> </a:t>
            </a:r>
            <a:r>
              <a:rPr lang="en-US" sz="2450" b="1" spc="5" dirty="0">
                <a:solidFill>
                  <a:srgbClr val="FFFFFF"/>
                </a:solidFill>
                <a:latin typeface="Arial"/>
                <a:cs typeface="Arial"/>
              </a:rPr>
              <a:t>2022</a:t>
            </a:r>
            <a:endParaRPr sz="245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20" dirty="0"/>
              <a:t>CATEGORIES</a:t>
            </a:r>
            <a:r>
              <a:rPr spc="-15" dirty="0"/>
              <a:t> </a:t>
            </a:r>
            <a:r>
              <a:rPr spc="15" dirty="0"/>
              <a:t>&amp;</a:t>
            </a:r>
            <a:r>
              <a:rPr spc="-10" dirty="0"/>
              <a:t> </a:t>
            </a:r>
            <a:r>
              <a:rPr spc="-20" dirty="0"/>
              <a:t>ENTRY</a:t>
            </a:r>
            <a:r>
              <a:rPr spc="-85" dirty="0"/>
              <a:t> </a:t>
            </a:r>
            <a:r>
              <a:rPr spc="10" dirty="0"/>
              <a:t>GUIDELINES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2418" y="1013446"/>
            <a:ext cx="3717925" cy="528320"/>
          </a:xfrm>
          <a:prstGeom prst="rect">
            <a:avLst/>
          </a:prstGeom>
        </p:spPr>
        <p:txBody>
          <a:bodyPr vert="horz" wrap="square" lIns="0" tIns="12065" rIns="0" bIns="0" rtlCol="0">
            <a:spAutoFit/>
          </a:bodyPr>
          <a:lstStyle/>
          <a:p>
            <a:pPr marL="12700">
              <a:lnSpc>
                <a:spcPct val="100000"/>
              </a:lnSpc>
              <a:spcBef>
                <a:spcPts val="95"/>
              </a:spcBef>
            </a:pPr>
            <a:r>
              <a:rPr sz="3300" spc="-5" dirty="0"/>
              <a:t>THE</a:t>
            </a:r>
            <a:r>
              <a:rPr sz="3300" spc="-70" dirty="0"/>
              <a:t> </a:t>
            </a:r>
            <a:r>
              <a:rPr sz="3300" spc="-30" dirty="0"/>
              <a:t>CATEGORIES</a:t>
            </a:r>
            <a:endParaRPr sz="3300" dirty="0"/>
          </a:p>
        </p:txBody>
      </p:sp>
      <p:sp>
        <p:nvSpPr>
          <p:cNvPr id="3" name="object 3"/>
          <p:cNvSpPr txBox="1"/>
          <p:nvPr/>
        </p:nvSpPr>
        <p:spPr>
          <a:xfrm>
            <a:off x="2102418" y="1616075"/>
            <a:ext cx="17703232" cy="12086001"/>
          </a:xfrm>
          <a:prstGeom prst="rect">
            <a:avLst/>
          </a:prstGeom>
        </p:spPr>
        <p:txBody>
          <a:bodyPr vert="horz" wrap="square" lIns="0" tIns="31750" rIns="0" bIns="0" rtlCol="0">
            <a:spAutoFit/>
          </a:bodyPr>
          <a:lstStyle/>
          <a:p>
            <a:pPr marL="12700" marR="572135" algn="just">
              <a:lnSpc>
                <a:spcPts val="2390"/>
              </a:lnSpc>
              <a:spcBef>
                <a:spcPts val="250"/>
              </a:spcBef>
            </a:pPr>
            <a:r>
              <a:rPr sz="2050" spc="5" dirty="0">
                <a:solidFill>
                  <a:srgbClr val="FFFFFF"/>
                </a:solidFill>
                <a:latin typeface="Arial"/>
                <a:cs typeface="Arial"/>
              </a:rPr>
              <a:t>Each piece </a:t>
            </a:r>
            <a:r>
              <a:rPr sz="2050" dirty="0">
                <a:solidFill>
                  <a:srgbClr val="FFFFFF"/>
                </a:solidFill>
                <a:latin typeface="Arial"/>
                <a:cs typeface="Arial"/>
              </a:rPr>
              <a:t>of </a:t>
            </a:r>
            <a:r>
              <a:rPr sz="2050" spc="5" dirty="0">
                <a:solidFill>
                  <a:srgbClr val="FFFFFF"/>
                </a:solidFill>
                <a:latin typeface="Arial"/>
                <a:cs typeface="Arial"/>
              </a:rPr>
              <a:t>work </a:t>
            </a:r>
            <a:r>
              <a:rPr sz="2050" dirty="0">
                <a:solidFill>
                  <a:srgbClr val="FFFFFF"/>
                </a:solidFill>
                <a:latin typeface="Arial"/>
                <a:cs typeface="Arial"/>
              </a:rPr>
              <a:t>entered into </a:t>
            </a:r>
            <a:r>
              <a:rPr sz="2050" spc="5" dirty="0">
                <a:solidFill>
                  <a:srgbClr val="FFFFFF"/>
                </a:solidFill>
                <a:latin typeface="Arial"/>
                <a:cs typeface="Arial"/>
              </a:rPr>
              <a:t>a </a:t>
            </a:r>
            <a:r>
              <a:rPr sz="2050" dirty="0">
                <a:solidFill>
                  <a:srgbClr val="FFFFFF"/>
                </a:solidFill>
                <a:latin typeface="Arial"/>
                <a:cs typeface="Arial"/>
              </a:rPr>
              <a:t>category </a:t>
            </a:r>
            <a:r>
              <a:rPr lang="en-US" sz="2050" dirty="0">
                <a:solidFill>
                  <a:srgbClr val="FFFFFF"/>
                </a:solidFill>
                <a:latin typeface="Arial"/>
                <a:cs typeface="Arial"/>
              </a:rPr>
              <a:t>can </a:t>
            </a:r>
            <a:r>
              <a:rPr sz="2050" spc="5" dirty="0">
                <a:solidFill>
                  <a:srgbClr val="FFFFFF"/>
                </a:solidFill>
                <a:latin typeface="Arial"/>
                <a:cs typeface="Arial"/>
              </a:rPr>
              <a:t>win a D award – and </a:t>
            </a:r>
            <a:r>
              <a:rPr sz="2050" dirty="0">
                <a:solidFill>
                  <a:srgbClr val="FFFFFF"/>
                </a:solidFill>
                <a:latin typeface="Arial"/>
                <a:cs typeface="Arial"/>
              </a:rPr>
              <a:t>if it </a:t>
            </a:r>
            <a:r>
              <a:rPr sz="2050" spc="5" dirty="0">
                <a:solidFill>
                  <a:srgbClr val="FFFFFF"/>
                </a:solidFill>
                <a:latin typeface="Arial"/>
                <a:cs typeface="Arial"/>
              </a:rPr>
              <a:t>does, </a:t>
            </a:r>
            <a:r>
              <a:rPr sz="2050" dirty="0">
                <a:solidFill>
                  <a:srgbClr val="FFFFFF"/>
                </a:solidFill>
                <a:latin typeface="Arial"/>
                <a:cs typeface="Arial"/>
              </a:rPr>
              <a:t>it will </a:t>
            </a:r>
            <a:r>
              <a:rPr sz="2050" spc="5" dirty="0">
                <a:solidFill>
                  <a:srgbClr val="FFFFFF"/>
                </a:solidFill>
                <a:latin typeface="Arial"/>
                <a:cs typeface="Arial"/>
              </a:rPr>
              <a:t>have also a chance </a:t>
            </a:r>
            <a:r>
              <a:rPr sz="2050" dirty="0">
                <a:solidFill>
                  <a:srgbClr val="FFFFFF"/>
                </a:solidFill>
                <a:latin typeface="Arial"/>
                <a:cs typeface="Arial"/>
              </a:rPr>
              <a:t>to </a:t>
            </a:r>
            <a:r>
              <a:rPr sz="2050" spc="5" dirty="0">
                <a:solidFill>
                  <a:srgbClr val="FFFFFF"/>
                </a:solidFill>
                <a:latin typeface="Arial"/>
                <a:cs typeface="Arial"/>
              </a:rPr>
              <a:t>win </a:t>
            </a:r>
            <a:r>
              <a:rPr lang="en-US" sz="2050" spc="5" dirty="0">
                <a:solidFill>
                  <a:srgbClr val="FFFFFF"/>
                </a:solidFill>
                <a:latin typeface="Arial"/>
                <a:cs typeface="Arial"/>
              </a:rPr>
              <a:t>a</a:t>
            </a:r>
            <a:r>
              <a:rPr sz="2050" spc="5" dirty="0">
                <a:solidFill>
                  <a:srgbClr val="FFFFFF"/>
                </a:solidFill>
                <a:latin typeface="Arial"/>
                <a:cs typeface="Arial"/>
              </a:rPr>
              <a:t> “Best </a:t>
            </a:r>
            <a:r>
              <a:rPr sz="2050" dirty="0">
                <a:solidFill>
                  <a:srgbClr val="FFFFFF"/>
                </a:solidFill>
                <a:latin typeface="Arial"/>
                <a:cs typeface="Arial"/>
              </a:rPr>
              <a:t>Of” </a:t>
            </a:r>
            <a:r>
              <a:rPr sz="2050" spc="5" dirty="0">
                <a:solidFill>
                  <a:srgbClr val="FFFFFF"/>
                </a:solidFill>
                <a:latin typeface="Arial"/>
                <a:cs typeface="Arial"/>
              </a:rPr>
              <a:t>D </a:t>
            </a:r>
            <a:r>
              <a:rPr sz="2050" spc="-5" dirty="0">
                <a:solidFill>
                  <a:srgbClr val="FFFFFF"/>
                </a:solidFill>
                <a:latin typeface="Arial"/>
                <a:cs typeface="Arial"/>
              </a:rPr>
              <a:t>Award </a:t>
            </a:r>
            <a:r>
              <a:rPr sz="2050" dirty="0">
                <a:solidFill>
                  <a:srgbClr val="FFFFFF"/>
                </a:solidFill>
                <a:latin typeface="Arial"/>
                <a:cs typeface="Arial"/>
              </a:rPr>
              <a:t>for that </a:t>
            </a:r>
            <a:r>
              <a:rPr sz="2050" spc="-15" dirty="0">
                <a:solidFill>
                  <a:srgbClr val="FFFFFF"/>
                </a:solidFill>
                <a:latin typeface="Arial"/>
                <a:cs typeface="Arial"/>
              </a:rPr>
              <a:t>category. </a:t>
            </a:r>
            <a:endParaRPr lang="en-US" sz="2050" spc="-15" dirty="0">
              <a:solidFill>
                <a:srgbClr val="FFFFFF"/>
              </a:solidFill>
              <a:latin typeface="Arial"/>
              <a:cs typeface="Arial"/>
            </a:endParaRPr>
          </a:p>
          <a:p>
            <a:pPr marL="12700" marR="572135" algn="just">
              <a:lnSpc>
                <a:spcPts val="2390"/>
              </a:lnSpc>
              <a:spcBef>
                <a:spcPts val="250"/>
              </a:spcBef>
            </a:pPr>
            <a:r>
              <a:rPr sz="2050" spc="5" dirty="0">
                <a:solidFill>
                  <a:srgbClr val="FFFFFF"/>
                </a:solidFill>
                <a:latin typeface="Arial"/>
                <a:cs typeface="Arial"/>
              </a:rPr>
              <a:t>Plus, each Best </a:t>
            </a:r>
            <a:r>
              <a:rPr sz="2050" dirty="0">
                <a:solidFill>
                  <a:srgbClr val="FFFFFF"/>
                </a:solidFill>
                <a:latin typeface="Arial"/>
                <a:cs typeface="Arial"/>
              </a:rPr>
              <a:t>Of category </a:t>
            </a:r>
            <a:r>
              <a:rPr sz="2050" spc="5" dirty="0">
                <a:solidFill>
                  <a:srgbClr val="FFFFFF"/>
                </a:solidFill>
                <a:latin typeface="Arial"/>
                <a:cs typeface="Arial"/>
              </a:rPr>
              <a:t>winner </a:t>
            </a:r>
            <a:r>
              <a:rPr sz="2050" dirty="0">
                <a:solidFill>
                  <a:srgbClr val="FFFFFF"/>
                </a:solidFill>
                <a:latin typeface="Arial"/>
                <a:cs typeface="Arial"/>
              </a:rPr>
              <a:t>is then </a:t>
            </a:r>
            <a:r>
              <a:rPr sz="2050" spc="5" dirty="0">
                <a:solidFill>
                  <a:srgbClr val="FFFFFF"/>
                </a:solidFill>
                <a:latin typeface="Arial"/>
                <a:cs typeface="Arial"/>
              </a:rPr>
              <a:t>considered </a:t>
            </a:r>
            <a:r>
              <a:rPr sz="2050" spc="-555" dirty="0">
                <a:solidFill>
                  <a:srgbClr val="FFFFFF"/>
                </a:solidFill>
                <a:latin typeface="Arial"/>
                <a:cs typeface="Arial"/>
              </a:rPr>
              <a:t> </a:t>
            </a:r>
            <a:r>
              <a:rPr sz="2050" dirty="0">
                <a:solidFill>
                  <a:srgbClr val="FFFFFF"/>
                </a:solidFill>
                <a:latin typeface="Arial"/>
                <a:cs typeface="Arial"/>
              </a:rPr>
              <a:t>for th</a:t>
            </a:r>
            <a:r>
              <a:rPr lang="en-US" sz="2050" dirty="0">
                <a:solidFill>
                  <a:srgbClr val="FFFFFF"/>
                </a:solidFill>
                <a:latin typeface="Arial"/>
                <a:cs typeface="Arial"/>
              </a:rPr>
              <a:t>e</a:t>
            </a:r>
            <a:r>
              <a:rPr sz="2050" dirty="0">
                <a:solidFill>
                  <a:srgbClr val="FFFFFF"/>
                </a:solidFill>
                <a:latin typeface="Arial"/>
                <a:cs typeface="Arial"/>
              </a:rPr>
              <a:t> </a:t>
            </a:r>
            <a:r>
              <a:rPr sz="2050" spc="5" dirty="0">
                <a:solidFill>
                  <a:srgbClr val="FFFFFF"/>
                </a:solidFill>
                <a:latin typeface="Arial"/>
                <a:cs typeface="Arial"/>
              </a:rPr>
              <a:t>Best</a:t>
            </a:r>
            <a:r>
              <a:rPr sz="2050" dirty="0">
                <a:solidFill>
                  <a:srgbClr val="FFFFFF"/>
                </a:solidFill>
                <a:latin typeface="Arial"/>
                <a:cs typeface="Arial"/>
              </a:rPr>
              <a:t> Of </a:t>
            </a:r>
            <a:r>
              <a:rPr sz="2050" spc="5" dirty="0">
                <a:solidFill>
                  <a:srgbClr val="FFFFFF"/>
                </a:solidFill>
                <a:latin typeface="Arial"/>
                <a:cs typeface="Arial"/>
              </a:rPr>
              <a:t>Show</a:t>
            </a:r>
            <a:r>
              <a:rPr sz="2050" dirty="0">
                <a:solidFill>
                  <a:srgbClr val="FFFFFF"/>
                </a:solidFill>
                <a:latin typeface="Arial"/>
                <a:cs typeface="Arial"/>
              </a:rPr>
              <a:t> award.</a:t>
            </a:r>
            <a:endParaRPr sz="2050" dirty="0">
              <a:latin typeface="Arial"/>
              <a:cs typeface="Arial"/>
            </a:endParaRPr>
          </a:p>
          <a:p>
            <a:pPr marL="12700" marR="5080">
              <a:lnSpc>
                <a:spcPts val="2390"/>
              </a:lnSpc>
            </a:pPr>
            <a:r>
              <a:rPr sz="2050" spc="5" dirty="0">
                <a:solidFill>
                  <a:srgbClr val="FFFFFF"/>
                </a:solidFill>
                <a:latin typeface="Arial"/>
                <a:cs typeface="Arial"/>
              </a:rPr>
              <a:t>Below are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categories.</a:t>
            </a:r>
            <a:r>
              <a:rPr sz="2050" spc="5" dirty="0">
                <a:solidFill>
                  <a:srgbClr val="FFFFFF"/>
                </a:solidFill>
                <a:latin typeface="Arial"/>
                <a:cs typeface="Arial"/>
              </a:rPr>
              <a:t> Keep reading,</a:t>
            </a:r>
            <a:r>
              <a:rPr sz="2050" spc="10" dirty="0">
                <a:solidFill>
                  <a:srgbClr val="FFFFFF"/>
                </a:solidFill>
                <a:latin typeface="Arial"/>
                <a:cs typeface="Arial"/>
              </a:rPr>
              <a:t> </a:t>
            </a:r>
            <a:r>
              <a:rPr sz="2050" spc="5" dirty="0">
                <a:solidFill>
                  <a:srgbClr val="FFFFFF"/>
                </a:solidFill>
                <a:latin typeface="Arial"/>
                <a:cs typeface="Arial"/>
              </a:rPr>
              <a:t>and </a:t>
            </a:r>
            <a:r>
              <a:rPr sz="2050" dirty="0">
                <a:solidFill>
                  <a:srgbClr val="FFFFFF"/>
                </a:solidFill>
                <a:latin typeface="Arial"/>
                <a:cs typeface="Arial"/>
              </a:rPr>
              <a:t>you’ll</a:t>
            </a:r>
            <a:r>
              <a:rPr sz="2050" spc="10" dirty="0">
                <a:solidFill>
                  <a:srgbClr val="FFFFFF"/>
                </a:solidFill>
                <a:latin typeface="Arial"/>
                <a:cs typeface="Arial"/>
              </a:rPr>
              <a:t> </a:t>
            </a:r>
            <a:r>
              <a:rPr sz="2050" spc="5" dirty="0">
                <a:solidFill>
                  <a:srgbClr val="FFFFFF"/>
                </a:solidFill>
                <a:latin typeface="Arial"/>
                <a:cs typeface="Arial"/>
              </a:rPr>
              <a:t>see we give</a:t>
            </a:r>
            <a:r>
              <a:rPr sz="2050" spc="10" dirty="0">
                <a:solidFill>
                  <a:srgbClr val="FFFFFF"/>
                </a:solidFill>
                <a:latin typeface="Arial"/>
                <a:cs typeface="Arial"/>
              </a:rPr>
              <a:t> </a:t>
            </a:r>
            <a:r>
              <a:rPr sz="2050" spc="5" dirty="0">
                <a:solidFill>
                  <a:srgbClr val="FFFFFF"/>
                </a:solidFill>
                <a:latin typeface="Arial"/>
                <a:cs typeface="Arial"/>
              </a:rPr>
              <a:t>you simple and</a:t>
            </a:r>
            <a:r>
              <a:rPr sz="2050" spc="10" dirty="0">
                <a:solidFill>
                  <a:srgbClr val="FFFFFF"/>
                </a:solidFill>
                <a:latin typeface="Arial"/>
                <a:cs typeface="Arial"/>
              </a:rPr>
              <a:t> </a:t>
            </a:r>
            <a:r>
              <a:rPr sz="2050" dirty="0">
                <a:solidFill>
                  <a:srgbClr val="FFFFFF"/>
                </a:solidFill>
                <a:latin typeface="Arial"/>
                <a:cs typeface="Arial"/>
              </a:rPr>
              <a:t>clear</a:t>
            </a:r>
            <a:r>
              <a:rPr sz="2050" spc="5" dirty="0">
                <a:solidFill>
                  <a:srgbClr val="FFFFFF"/>
                </a:solidFill>
                <a:latin typeface="Arial"/>
                <a:cs typeface="Arial"/>
              </a:rPr>
              <a:t> </a:t>
            </a:r>
            <a:r>
              <a:rPr sz="2050" dirty="0">
                <a:solidFill>
                  <a:srgbClr val="FFFFFF"/>
                </a:solidFill>
                <a:latin typeface="Arial"/>
                <a:cs typeface="Arial"/>
              </a:rPr>
              <a:t>descriptions</a:t>
            </a:r>
            <a:r>
              <a:rPr sz="2050" spc="10" dirty="0">
                <a:solidFill>
                  <a:srgbClr val="FFFFFF"/>
                </a:solidFill>
                <a:latin typeface="Arial"/>
                <a:cs typeface="Arial"/>
              </a:rPr>
              <a:t> </a:t>
            </a:r>
            <a:r>
              <a:rPr sz="2050" dirty="0">
                <a:solidFill>
                  <a:srgbClr val="FFFFFF"/>
                </a:solidFill>
                <a:latin typeface="Arial"/>
                <a:cs typeface="Arial"/>
              </a:rPr>
              <a:t>for</a:t>
            </a:r>
            <a:r>
              <a:rPr sz="2050" spc="5" dirty="0">
                <a:solidFill>
                  <a:srgbClr val="FFFFFF"/>
                </a:solidFill>
                <a:latin typeface="Arial"/>
                <a:cs typeface="Arial"/>
              </a:rPr>
              <a:t> what </a:t>
            </a:r>
            <a:r>
              <a:rPr sz="2050" dirty="0">
                <a:solidFill>
                  <a:srgbClr val="FFFFFF"/>
                </a:solidFill>
                <a:latin typeface="Arial"/>
                <a:cs typeface="Arial"/>
              </a:rPr>
              <a:t>type</a:t>
            </a:r>
            <a:r>
              <a:rPr sz="2050" spc="10" dirty="0">
                <a:solidFill>
                  <a:srgbClr val="FFFFFF"/>
                </a:solidFill>
                <a:latin typeface="Arial"/>
                <a:cs typeface="Arial"/>
              </a:rPr>
              <a:t> </a:t>
            </a:r>
            <a:r>
              <a:rPr sz="2050" dirty="0">
                <a:solidFill>
                  <a:srgbClr val="FFFFFF"/>
                </a:solidFill>
                <a:latin typeface="Arial"/>
                <a:cs typeface="Arial"/>
              </a:rPr>
              <a:t>of</a:t>
            </a:r>
            <a:r>
              <a:rPr sz="2050" spc="5" dirty="0">
                <a:solidFill>
                  <a:srgbClr val="FFFFFF"/>
                </a:solidFill>
                <a:latin typeface="Arial"/>
                <a:cs typeface="Arial"/>
              </a:rPr>
              <a:t> work </a:t>
            </a:r>
            <a:r>
              <a:rPr sz="2050" spc="-555" dirty="0">
                <a:solidFill>
                  <a:srgbClr val="FFFFFF"/>
                </a:solidFill>
                <a:latin typeface="Arial"/>
                <a:cs typeface="Arial"/>
              </a:rPr>
              <a:t> </a:t>
            </a:r>
            <a:r>
              <a:rPr sz="2050" spc="5" dirty="0">
                <a:solidFill>
                  <a:srgbClr val="FFFFFF"/>
                </a:solidFill>
                <a:latin typeface="Arial"/>
                <a:cs typeface="Arial"/>
              </a:rPr>
              <a:t>should</a:t>
            </a:r>
            <a:r>
              <a:rPr sz="2050" spc="-5" dirty="0">
                <a:solidFill>
                  <a:srgbClr val="FFFFFF"/>
                </a:solidFill>
                <a:latin typeface="Arial"/>
                <a:cs typeface="Arial"/>
              </a:rPr>
              <a:t> </a:t>
            </a:r>
            <a:r>
              <a:rPr sz="2050" spc="5" dirty="0">
                <a:solidFill>
                  <a:srgbClr val="FFFFFF"/>
                </a:solidFill>
                <a:latin typeface="Arial"/>
                <a:cs typeface="Arial"/>
              </a:rPr>
              <a:t>be</a:t>
            </a:r>
            <a:r>
              <a:rPr sz="2050" dirty="0">
                <a:solidFill>
                  <a:srgbClr val="FFFFFF"/>
                </a:solidFill>
                <a:latin typeface="Arial"/>
                <a:cs typeface="Arial"/>
              </a:rPr>
              <a:t> entered for </a:t>
            </a:r>
            <a:r>
              <a:rPr sz="2050" spc="5" dirty="0">
                <a:solidFill>
                  <a:srgbClr val="FFFFFF"/>
                </a:solidFill>
                <a:latin typeface="Arial"/>
                <a:cs typeface="Arial"/>
              </a:rPr>
              <a:t>each.</a:t>
            </a:r>
            <a:endParaRPr lang="en-US" sz="2050" spc="5" dirty="0">
              <a:latin typeface="Arial"/>
              <a:cs typeface="Arial"/>
            </a:endParaRPr>
          </a:p>
          <a:p>
            <a:pPr marL="12700" marR="5080">
              <a:lnSpc>
                <a:spcPts val="2390"/>
              </a:lnSpc>
            </a:pPr>
            <a:endParaRPr lang="en-US" sz="2050" dirty="0">
              <a:solidFill>
                <a:srgbClr val="C39A6F"/>
              </a:solidFill>
              <a:latin typeface="Arial"/>
              <a:cs typeface="Arial"/>
            </a:endParaRPr>
          </a:p>
          <a:p>
            <a:pPr marL="12700" marR="10569575">
              <a:lnSpc>
                <a:spcPct val="150000"/>
              </a:lnSpc>
              <a:spcBef>
                <a:spcPts val="100"/>
              </a:spcBef>
              <a:spcAft>
                <a:spcPts val="100"/>
              </a:spcAft>
            </a:pPr>
            <a:r>
              <a:rPr lang="en-US" sz="1900" b="1" dirty="0">
                <a:solidFill>
                  <a:srgbClr val="C39A6F"/>
                </a:solidFill>
                <a:latin typeface="Arial"/>
                <a:cs typeface="Arial"/>
              </a:rPr>
              <a:t>1.TV | Video | Moving Picture  </a:t>
            </a:r>
            <a:endParaRPr lang="en-US" sz="1900" dirty="0">
              <a:solidFill>
                <a:schemeClr val="bg1"/>
              </a:solidFill>
              <a:latin typeface="Arial"/>
              <a:cs typeface="Arial"/>
            </a:endParaRPr>
          </a:p>
          <a:p>
            <a:pPr marL="12700" marR="10569575">
              <a:spcBef>
                <a:spcPts val="100"/>
              </a:spcBef>
              <a:spcAft>
                <a:spcPts val="100"/>
              </a:spcAft>
            </a:pPr>
            <a:r>
              <a:rPr lang="en-US" sz="1900" b="1" dirty="0">
                <a:solidFill>
                  <a:srgbClr val="C39A6F"/>
                </a:solidFill>
                <a:latin typeface="Arial"/>
                <a:cs typeface="Arial"/>
              </a:rPr>
              <a:t>2. Print</a:t>
            </a:r>
          </a:p>
          <a:p>
            <a:pPr marL="12700" marR="10569575">
              <a:lnSpc>
                <a:spcPct val="150000"/>
              </a:lnSpc>
              <a:spcBef>
                <a:spcPts val="100"/>
              </a:spcBef>
              <a:spcAft>
                <a:spcPts val="100"/>
              </a:spcAft>
            </a:pPr>
            <a:r>
              <a:rPr lang="en-US" sz="1900" b="1" dirty="0">
                <a:solidFill>
                  <a:srgbClr val="C39A6F"/>
                </a:solidFill>
                <a:latin typeface="Arial"/>
                <a:cs typeface="Arial"/>
              </a:rPr>
              <a:t>3. Integrated Campaigns</a:t>
            </a:r>
          </a:p>
          <a:p>
            <a:pPr marL="12700" marR="10569575">
              <a:lnSpc>
                <a:spcPct val="150000"/>
              </a:lnSpc>
              <a:spcBef>
                <a:spcPts val="100"/>
              </a:spcBef>
              <a:spcAft>
                <a:spcPts val="100"/>
              </a:spcAft>
            </a:pPr>
            <a:r>
              <a:rPr lang="en-US" sz="1900" b="1" dirty="0">
                <a:solidFill>
                  <a:srgbClr val="C39A6F"/>
                </a:solidFill>
                <a:latin typeface="Arial"/>
                <a:cs typeface="Arial"/>
              </a:rPr>
              <a:t>4. Digital   </a:t>
            </a:r>
          </a:p>
          <a:p>
            <a:pPr marL="12700" marR="10569575">
              <a:lnSpc>
                <a:spcPct val="150000"/>
              </a:lnSpc>
              <a:spcBef>
                <a:spcPts val="100"/>
              </a:spcBef>
              <a:spcAft>
                <a:spcPts val="100"/>
              </a:spcAft>
            </a:pPr>
            <a:r>
              <a:rPr lang="en-US" sz="1900" b="1" dirty="0">
                <a:solidFill>
                  <a:srgbClr val="C39A6F"/>
                </a:solidFill>
                <a:latin typeface="Arial"/>
                <a:cs typeface="Arial"/>
              </a:rPr>
              <a:t>5. Mobile</a:t>
            </a:r>
          </a:p>
          <a:p>
            <a:pPr marL="12700" marR="10569575">
              <a:lnSpc>
                <a:spcPct val="150000"/>
              </a:lnSpc>
              <a:spcBef>
                <a:spcPts val="100"/>
              </a:spcBef>
              <a:spcAft>
                <a:spcPts val="100"/>
              </a:spcAft>
            </a:pPr>
            <a:r>
              <a:rPr lang="en-US" sz="1900" b="1" dirty="0">
                <a:solidFill>
                  <a:srgbClr val="C39A6F"/>
                </a:solidFill>
                <a:latin typeface="Arial"/>
                <a:cs typeface="Arial"/>
              </a:rPr>
              <a:t>6. Experiential | Live Shows  </a:t>
            </a:r>
          </a:p>
          <a:p>
            <a:pPr marL="12700" marR="10569575">
              <a:lnSpc>
                <a:spcPct val="150000"/>
              </a:lnSpc>
              <a:spcBef>
                <a:spcPts val="100"/>
              </a:spcBef>
              <a:spcAft>
                <a:spcPts val="100"/>
              </a:spcAft>
            </a:pPr>
            <a:r>
              <a:rPr lang="en-US" sz="1900" b="1" dirty="0">
                <a:solidFill>
                  <a:srgbClr val="C39A6F"/>
                </a:solidFill>
                <a:latin typeface="Arial"/>
                <a:cs typeface="Arial"/>
              </a:rPr>
              <a:t>7. Craft  </a:t>
            </a:r>
          </a:p>
          <a:p>
            <a:pPr marL="12700" marR="10807065">
              <a:lnSpc>
                <a:spcPct val="150000"/>
              </a:lnSpc>
            </a:pPr>
            <a:r>
              <a:rPr lang="en-US" sz="1900" b="1" dirty="0">
                <a:solidFill>
                  <a:srgbClr val="C39A6F"/>
                </a:solidFill>
                <a:latin typeface="Arial"/>
                <a:cs typeface="Arial"/>
              </a:rPr>
              <a:t>8. Social Impact</a:t>
            </a:r>
            <a:endParaRPr lang="en-US" sz="1900" b="1" dirty="0">
              <a:latin typeface="Arial"/>
              <a:cs typeface="Arial"/>
            </a:endParaRPr>
          </a:p>
          <a:p>
            <a:pPr marL="12700" marR="10807065">
              <a:lnSpc>
                <a:spcPct val="150000"/>
              </a:lnSpc>
            </a:pPr>
            <a:r>
              <a:rPr lang="en-US" sz="1900" b="1" spc="5" dirty="0">
                <a:solidFill>
                  <a:srgbClr val="C39A6F"/>
                </a:solidFill>
                <a:latin typeface="Arial"/>
                <a:cs typeface="Arial"/>
              </a:rPr>
              <a:t>9. Audio Marketing </a:t>
            </a:r>
            <a:endParaRPr lang="en-US" sz="1900" b="1" spc="-550" dirty="0">
              <a:solidFill>
                <a:srgbClr val="C39A6F"/>
              </a:solidFill>
              <a:latin typeface="Arial"/>
              <a:cs typeface="Arial"/>
            </a:endParaRPr>
          </a:p>
          <a:p>
            <a:pPr marL="12700">
              <a:lnSpc>
                <a:spcPct val="150000"/>
              </a:lnSpc>
              <a:spcBef>
                <a:spcPts val="590"/>
              </a:spcBef>
            </a:pPr>
            <a:r>
              <a:rPr lang="en-US" sz="1900" b="1" dirty="0">
                <a:solidFill>
                  <a:srgbClr val="C39A6F"/>
                </a:solidFill>
                <a:latin typeface="Arial"/>
                <a:cs typeface="Arial"/>
              </a:rPr>
              <a:t>10. Self Promotion</a:t>
            </a:r>
            <a:endParaRPr lang="en-US" sz="1900" b="1" dirty="0">
              <a:latin typeface="Arial"/>
              <a:cs typeface="Arial"/>
            </a:endParaRPr>
          </a:p>
          <a:p>
            <a:pPr marL="12700" marR="11035030">
              <a:lnSpc>
                <a:spcPct val="150000"/>
              </a:lnSpc>
              <a:spcBef>
                <a:spcPts val="85"/>
              </a:spcBef>
            </a:pPr>
            <a:r>
              <a:rPr lang="en-US" sz="1900" b="1" dirty="0">
                <a:solidFill>
                  <a:srgbClr val="C39A6F"/>
                </a:solidFill>
                <a:latin typeface="Arial"/>
                <a:cs typeface="Arial"/>
              </a:rPr>
              <a:t>11. Creative use of Media </a:t>
            </a:r>
            <a:r>
              <a:rPr lang="en-US" sz="1900" b="1" spc="10" dirty="0">
                <a:solidFill>
                  <a:srgbClr val="C39A6F"/>
                </a:solidFill>
                <a:latin typeface="Arial"/>
                <a:cs typeface="Arial"/>
              </a:rPr>
              <a:t> </a:t>
            </a:r>
          </a:p>
          <a:p>
            <a:pPr marL="12700" marR="11035030">
              <a:lnSpc>
                <a:spcPct val="150000"/>
              </a:lnSpc>
              <a:spcBef>
                <a:spcPts val="85"/>
              </a:spcBef>
            </a:pPr>
            <a:r>
              <a:rPr lang="en-US" sz="1900" b="1" spc="5" dirty="0">
                <a:solidFill>
                  <a:srgbClr val="C39A6F"/>
                </a:solidFill>
                <a:latin typeface="Arial"/>
                <a:cs typeface="Arial"/>
              </a:rPr>
              <a:t>11. Branded Entertainment</a:t>
            </a:r>
            <a:r>
              <a:rPr lang="en-US" sz="1900" b="1" spc="-555" dirty="0">
                <a:solidFill>
                  <a:srgbClr val="C39A6F"/>
                </a:solidFill>
                <a:latin typeface="Arial"/>
                <a:cs typeface="Arial"/>
              </a:rPr>
              <a:t> </a:t>
            </a:r>
          </a:p>
          <a:p>
            <a:pPr marL="12700" marR="11035030">
              <a:lnSpc>
                <a:spcPct val="150000"/>
              </a:lnSpc>
              <a:spcBef>
                <a:spcPts val="85"/>
              </a:spcBef>
            </a:pPr>
            <a:r>
              <a:rPr lang="en-US" sz="1900" b="1" spc="5" dirty="0">
                <a:solidFill>
                  <a:srgbClr val="C39A6F"/>
                </a:solidFill>
                <a:latin typeface="Arial"/>
                <a:cs typeface="Arial"/>
              </a:rPr>
              <a:t>13. Public Relations </a:t>
            </a:r>
            <a:endParaRPr lang="en-US" sz="1900" b="1" dirty="0">
              <a:latin typeface="Arial"/>
              <a:cs typeface="Arial"/>
            </a:endParaRPr>
          </a:p>
          <a:p>
            <a:pPr marL="12700">
              <a:lnSpc>
                <a:spcPct val="150000"/>
              </a:lnSpc>
              <a:spcBef>
                <a:spcPts val="590"/>
              </a:spcBef>
            </a:pPr>
            <a:r>
              <a:rPr lang="en-US" sz="1900" b="1" spc="5" dirty="0">
                <a:solidFill>
                  <a:srgbClr val="C39A6F"/>
                </a:solidFill>
                <a:latin typeface="Arial"/>
                <a:cs typeface="Arial"/>
              </a:rPr>
              <a:t>14. Low Budget</a:t>
            </a:r>
          </a:p>
          <a:p>
            <a:pPr marL="12700">
              <a:lnSpc>
                <a:spcPct val="150000"/>
              </a:lnSpc>
              <a:spcBef>
                <a:spcPts val="590"/>
              </a:spcBef>
            </a:pPr>
            <a:r>
              <a:rPr lang="en-US" sz="1900" b="1" spc="5" dirty="0">
                <a:solidFill>
                  <a:srgbClr val="C39A6F"/>
                </a:solidFill>
                <a:latin typeface="Arial"/>
                <a:cs typeface="Arial"/>
              </a:rPr>
              <a:t>15. D-Versity</a:t>
            </a:r>
          </a:p>
          <a:p>
            <a:pPr marL="12700">
              <a:lnSpc>
                <a:spcPct val="150000"/>
              </a:lnSpc>
              <a:spcBef>
                <a:spcPts val="590"/>
              </a:spcBef>
            </a:pPr>
            <a:r>
              <a:rPr lang="en-US" sz="1900" b="1" spc="5" dirty="0">
                <a:solidFill>
                  <a:srgbClr val="C39A6F"/>
                </a:solidFill>
                <a:latin typeface="Arial"/>
                <a:cs typeface="Arial"/>
              </a:rPr>
              <a:t>16. Detroit Love</a:t>
            </a:r>
          </a:p>
          <a:p>
            <a:pPr marL="12700">
              <a:lnSpc>
                <a:spcPct val="150000"/>
              </a:lnSpc>
              <a:spcBef>
                <a:spcPts val="590"/>
              </a:spcBef>
            </a:pPr>
            <a:r>
              <a:rPr lang="en-US" sz="1900" b="1" dirty="0">
                <a:solidFill>
                  <a:srgbClr val="C39A6F"/>
                </a:solidFill>
                <a:latin typeface="Arial"/>
                <a:cs typeface="Arial"/>
              </a:rPr>
              <a:t>17</a:t>
            </a:r>
            <a:r>
              <a:rPr lang="en-US" sz="1900" dirty="0">
                <a:solidFill>
                  <a:srgbClr val="C39A6F"/>
                </a:solidFill>
                <a:latin typeface="Arial"/>
                <a:cs typeface="Arial"/>
              </a:rPr>
              <a:t>. </a:t>
            </a:r>
            <a:r>
              <a:rPr lang="en-US" sz="1900" b="1" dirty="0">
                <a:solidFill>
                  <a:srgbClr val="C39A6F"/>
                </a:solidFill>
                <a:latin typeface="Arial"/>
                <a:cs typeface="Arial"/>
              </a:rPr>
              <a:t>Student</a:t>
            </a:r>
          </a:p>
          <a:p>
            <a:pPr marL="12700">
              <a:lnSpc>
                <a:spcPct val="150000"/>
              </a:lnSpc>
              <a:spcBef>
                <a:spcPts val="590"/>
              </a:spcBef>
            </a:pPr>
            <a:endParaRPr lang="en-US" sz="1900" spc="5" dirty="0">
              <a:solidFill>
                <a:srgbClr val="C39A6F"/>
              </a:solidFill>
              <a:latin typeface="Arial"/>
              <a:cs typeface="Arial"/>
            </a:endParaRPr>
          </a:p>
          <a:p>
            <a:pPr marL="12700">
              <a:lnSpc>
                <a:spcPct val="150000"/>
              </a:lnSpc>
              <a:spcBef>
                <a:spcPts val="590"/>
              </a:spcBef>
            </a:pPr>
            <a:endParaRPr lang="en-US" sz="2050" spc="5" dirty="0">
              <a:solidFill>
                <a:srgbClr val="C39A6F"/>
              </a:solidFill>
              <a:latin typeface="Arial"/>
              <a:cs typeface="Arial"/>
            </a:endParaRPr>
          </a:p>
          <a:p>
            <a:pPr marL="12700">
              <a:lnSpc>
                <a:spcPct val="150000"/>
              </a:lnSpc>
              <a:spcBef>
                <a:spcPts val="590"/>
              </a:spcBef>
            </a:pPr>
            <a:endParaRPr lang="en-US" sz="2050" spc="5" dirty="0">
              <a:solidFill>
                <a:srgbClr val="C39A6F"/>
              </a:solidFill>
              <a:latin typeface="Arial"/>
              <a:cs typeface="Arial"/>
            </a:endParaRPr>
          </a:p>
          <a:p>
            <a:pPr marL="12700" marR="10569575">
              <a:lnSpc>
                <a:spcPct val="150000"/>
              </a:lnSpc>
              <a:spcBef>
                <a:spcPts val="100"/>
              </a:spcBef>
              <a:spcAft>
                <a:spcPts val="100"/>
              </a:spcAft>
            </a:pPr>
            <a:endParaRPr lang="en-US" sz="2050" b="1" dirty="0">
              <a:solidFill>
                <a:srgbClr val="C39A6F"/>
              </a:solidFill>
              <a:latin typeface="Arial"/>
              <a:cs typeface="Arial"/>
            </a:endParaRPr>
          </a:p>
          <a:p>
            <a:pPr marL="12700" marR="10807065">
              <a:lnSpc>
                <a:spcPct val="124000"/>
              </a:lnSpc>
              <a:spcBef>
                <a:spcPts val="50"/>
              </a:spcBef>
            </a:pPr>
            <a:endParaRPr lang="en-US" sz="2050" dirty="0">
              <a:solidFill>
                <a:srgbClr val="C39A6F"/>
              </a:solidFill>
              <a:latin typeface="Arial"/>
              <a:cs typeface="Arial"/>
            </a:endParaRPr>
          </a:p>
          <a:p>
            <a:pPr marL="12700" marR="10807065">
              <a:lnSpc>
                <a:spcPct val="124000"/>
              </a:lnSpc>
            </a:pPr>
            <a:endParaRPr sz="2050" dirty="0">
              <a:latin typeface="Arial"/>
              <a:cs typeface="Arial"/>
            </a:endParaRPr>
          </a:p>
        </p:txBody>
      </p:sp>
    </p:spTree>
    <p:extLst>
      <p:ext uri="{BB962C8B-B14F-4D97-AF65-F5344CB8AC3E}">
        <p14:creationId xmlns:p14="http://schemas.microsoft.com/office/powerpoint/2010/main" val="270205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7696100" cy="11308556"/>
          </a:xfrm>
          <a:prstGeom prst="rect">
            <a:avLst/>
          </a:prstGeom>
        </p:spPr>
      </p:pic>
      <p:sp>
        <p:nvSpPr>
          <p:cNvPr id="3" name="object 3"/>
          <p:cNvSpPr txBox="1"/>
          <p:nvPr/>
        </p:nvSpPr>
        <p:spPr>
          <a:xfrm>
            <a:off x="9149324" y="3861527"/>
            <a:ext cx="8771255" cy="9516964"/>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TV</a:t>
            </a:r>
            <a:r>
              <a:rPr sz="2450" b="1" dirty="0">
                <a:solidFill>
                  <a:srgbClr val="C39A6F"/>
                </a:solidFill>
                <a:latin typeface="Arial"/>
                <a:cs typeface="Arial"/>
              </a:rPr>
              <a:t> </a:t>
            </a:r>
            <a:r>
              <a:rPr sz="2450" b="1" spc="5" dirty="0">
                <a:solidFill>
                  <a:srgbClr val="C39A6F"/>
                </a:solidFill>
                <a:latin typeface="Arial"/>
                <a:cs typeface="Arial"/>
              </a:rPr>
              <a:t>|</a:t>
            </a:r>
            <a:r>
              <a:rPr sz="2450" b="1" dirty="0">
                <a:solidFill>
                  <a:srgbClr val="C39A6F"/>
                </a:solidFill>
                <a:latin typeface="Arial"/>
                <a:cs typeface="Arial"/>
              </a:rPr>
              <a:t> </a:t>
            </a:r>
            <a:r>
              <a:rPr lang="en-US" sz="2450" b="1" spc="10" dirty="0">
                <a:solidFill>
                  <a:srgbClr val="C39A6F"/>
                </a:solidFill>
                <a:latin typeface="Arial"/>
                <a:cs typeface="Arial"/>
              </a:rPr>
              <a:t>Cinema</a:t>
            </a:r>
            <a:endParaRPr sz="2450" dirty="0">
              <a:latin typeface="Arial"/>
              <a:cs typeface="Arial"/>
            </a:endParaRPr>
          </a:p>
          <a:p>
            <a:pPr>
              <a:lnSpc>
                <a:spcPct val="100000"/>
              </a:lnSpc>
              <a:spcBef>
                <a:spcPts val="15"/>
              </a:spcBef>
            </a:pPr>
            <a:endParaRPr sz="2500" dirty="0">
              <a:latin typeface="Arial"/>
              <a:cs typeface="Arial"/>
            </a:endParaRPr>
          </a:p>
          <a:p>
            <a:pPr marL="12700" marR="5080">
              <a:lnSpc>
                <a:spcPct val="117300"/>
              </a:lnSpc>
            </a:pPr>
            <a:r>
              <a:rPr sz="2050" dirty="0">
                <a:solidFill>
                  <a:srgbClr val="FFFFFF"/>
                </a:solidFill>
                <a:latin typeface="Arial"/>
                <a:cs typeface="Arial"/>
              </a:rPr>
              <a:t>This</a:t>
            </a:r>
            <a:r>
              <a:rPr sz="2050" spc="40" dirty="0">
                <a:solidFill>
                  <a:srgbClr val="FFFFFF"/>
                </a:solidFill>
                <a:latin typeface="Arial"/>
                <a:cs typeface="Arial"/>
              </a:rPr>
              <a:t> </a:t>
            </a:r>
            <a:r>
              <a:rPr sz="2050" spc="5" dirty="0">
                <a:solidFill>
                  <a:srgbClr val="FFFFFF"/>
                </a:solidFill>
                <a:latin typeface="Arial"/>
                <a:cs typeface="Arial"/>
              </a:rPr>
              <a:t>includes</a:t>
            </a:r>
            <a:r>
              <a:rPr sz="2050" spc="40" dirty="0">
                <a:solidFill>
                  <a:srgbClr val="FFFFFF"/>
                </a:solidFill>
                <a:latin typeface="Arial"/>
                <a:cs typeface="Arial"/>
              </a:rPr>
              <a:t> </a:t>
            </a:r>
            <a:r>
              <a:rPr sz="2050" spc="5" dirty="0">
                <a:solidFill>
                  <a:srgbClr val="FFFFFF"/>
                </a:solidFill>
                <a:latin typeface="Arial"/>
                <a:cs typeface="Arial"/>
              </a:rPr>
              <a:t>any</a:t>
            </a:r>
            <a:r>
              <a:rPr sz="2050" spc="45" dirty="0">
                <a:solidFill>
                  <a:srgbClr val="FFFFFF"/>
                </a:solidFill>
                <a:latin typeface="Arial"/>
                <a:cs typeface="Arial"/>
              </a:rPr>
              <a:t> </a:t>
            </a:r>
            <a:r>
              <a:rPr sz="2050" spc="5" dirty="0">
                <a:solidFill>
                  <a:srgbClr val="FFFFFF"/>
                </a:solidFill>
                <a:latin typeface="Arial"/>
                <a:cs typeface="Arial"/>
              </a:rPr>
              <a:t>moving</a:t>
            </a:r>
            <a:r>
              <a:rPr sz="2050" spc="40" dirty="0">
                <a:solidFill>
                  <a:srgbClr val="FFFFFF"/>
                </a:solidFill>
                <a:latin typeface="Arial"/>
                <a:cs typeface="Arial"/>
              </a:rPr>
              <a:t> </a:t>
            </a:r>
            <a:r>
              <a:rPr sz="2050" dirty="0">
                <a:solidFill>
                  <a:srgbClr val="FFFFFF"/>
                </a:solidFill>
                <a:latin typeface="Arial"/>
                <a:cs typeface="Arial"/>
              </a:rPr>
              <a:t>picture,</a:t>
            </a:r>
            <a:r>
              <a:rPr sz="2050" spc="45" dirty="0">
                <a:solidFill>
                  <a:srgbClr val="FFFFFF"/>
                </a:solidFill>
                <a:latin typeface="Arial"/>
                <a:cs typeface="Arial"/>
              </a:rPr>
              <a:t> </a:t>
            </a:r>
            <a:r>
              <a:rPr sz="2050" spc="5" dirty="0">
                <a:solidFill>
                  <a:srgbClr val="FFFFFF"/>
                </a:solidFill>
                <a:latin typeface="Arial"/>
                <a:cs typeface="Arial"/>
              </a:rPr>
              <a:t>be</a:t>
            </a:r>
            <a:r>
              <a:rPr sz="2050" spc="40" dirty="0">
                <a:solidFill>
                  <a:srgbClr val="FFFFFF"/>
                </a:solidFill>
                <a:latin typeface="Arial"/>
                <a:cs typeface="Arial"/>
              </a:rPr>
              <a:t> </a:t>
            </a:r>
            <a:r>
              <a:rPr sz="2050" dirty="0">
                <a:solidFill>
                  <a:srgbClr val="FFFFFF"/>
                </a:solidFill>
                <a:latin typeface="Arial"/>
                <a:cs typeface="Arial"/>
              </a:rPr>
              <a:t>it</a:t>
            </a:r>
            <a:r>
              <a:rPr sz="2050" spc="45" dirty="0">
                <a:solidFill>
                  <a:srgbClr val="FFFFFF"/>
                </a:solidFill>
                <a:latin typeface="Arial"/>
                <a:cs typeface="Arial"/>
              </a:rPr>
              <a:t> </a:t>
            </a:r>
            <a:r>
              <a:rPr sz="2050" spc="5" dirty="0">
                <a:solidFill>
                  <a:srgbClr val="FFFFFF"/>
                </a:solidFill>
                <a:latin typeface="Arial"/>
                <a:cs typeface="Arial"/>
              </a:rPr>
              <a:t>a </a:t>
            </a:r>
            <a:r>
              <a:rPr sz="2050" dirty="0">
                <a:solidFill>
                  <a:srgbClr val="FFFFFF"/>
                </a:solidFill>
                <a:latin typeface="Arial"/>
                <a:cs typeface="Arial"/>
              </a:rPr>
              <a:t>TV</a:t>
            </a:r>
            <a:r>
              <a:rPr sz="2050" spc="45" dirty="0">
                <a:solidFill>
                  <a:srgbClr val="FFFFFF"/>
                </a:solidFill>
                <a:latin typeface="Arial"/>
                <a:cs typeface="Arial"/>
              </a:rPr>
              <a:t> </a:t>
            </a:r>
            <a:r>
              <a:rPr sz="2050" spc="5" dirty="0">
                <a:solidFill>
                  <a:srgbClr val="FFFFFF"/>
                </a:solidFill>
                <a:latin typeface="Arial"/>
                <a:cs typeface="Arial"/>
              </a:rPr>
              <a:t>spot</a:t>
            </a:r>
            <a:r>
              <a:rPr sz="2050" spc="40" dirty="0">
                <a:solidFill>
                  <a:srgbClr val="FFFFFF"/>
                </a:solidFill>
                <a:latin typeface="Arial"/>
                <a:cs typeface="Arial"/>
              </a:rPr>
              <a:t> </a:t>
            </a:r>
            <a:r>
              <a:rPr lang="en-US" sz="2050" spc="40" dirty="0">
                <a:solidFill>
                  <a:srgbClr val="FFFFFF"/>
                </a:solidFill>
                <a:latin typeface="Arial"/>
                <a:cs typeface="Arial"/>
              </a:rPr>
              <a:t>or </a:t>
            </a:r>
            <a:r>
              <a:rPr sz="2050" spc="5" dirty="0">
                <a:solidFill>
                  <a:srgbClr val="FFFFFF"/>
                </a:solidFill>
                <a:latin typeface="Arial"/>
                <a:cs typeface="Arial"/>
              </a:rPr>
              <a:t>online</a:t>
            </a:r>
            <a:r>
              <a:rPr sz="2050" spc="40" dirty="0">
                <a:solidFill>
                  <a:srgbClr val="FFFFFF"/>
                </a:solidFill>
                <a:latin typeface="Arial"/>
                <a:cs typeface="Arial"/>
              </a:rPr>
              <a:t> </a:t>
            </a:r>
            <a:r>
              <a:rPr sz="2050" spc="5" dirty="0">
                <a:solidFill>
                  <a:srgbClr val="FFFFFF"/>
                </a:solidFill>
                <a:latin typeface="Arial"/>
                <a:cs typeface="Arial"/>
              </a:rPr>
              <a:t>video</a:t>
            </a:r>
            <a:r>
              <a:rPr sz="2050" dirty="0">
                <a:solidFill>
                  <a:srgbClr val="FFFFFF"/>
                </a:solidFill>
                <a:latin typeface="Arial"/>
                <a:cs typeface="Arial"/>
              </a:rPr>
              <a:t>.</a:t>
            </a:r>
            <a:endParaRPr lang="en-US" sz="2050" dirty="0">
              <a:solidFill>
                <a:srgbClr val="FFFFFF"/>
              </a:solidFill>
              <a:latin typeface="Arial"/>
              <a:cs typeface="Arial"/>
            </a:endParaRPr>
          </a:p>
          <a:p>
            <a:pPr marL="12700" marR="5080">
              <a:lnSpc>
                <a:spcPct val="117300"/>
              </a:lnSpc>
            </a:pPr>
            <a:r>
              <a:rPr lang="en-US" sz="2050" spc="5" dirty="0">
                <a:solidFill>
                  <a:srgbClr val="FFFFFF"/>
                </a:solidFill>
                <a:latin typeface="Arial"/>
                <a:cs typeface="Arial"/>
              </a:rPr>
              <a:t>Y</a:t>
            </a:r>
            <a:r>
              <a:rPr sz="2050" spc="5" dirty="0">
                <a:solidFill>
                  <a:srgbClr val="FFFFFF"/>
                </a:solidFill>
                <a:latin typeface="Arial"/>
                <a:cs typeface="Arial"/>
              </a:rPr>
              <a:t>ou</a:t>
            </a:r>
            <a:r>
              <a:rPr sz="2050" dirty="0">
                <a:solidFill>
                  <a:srgbClr val="FFFFFF"/>
                </a:solidFill>
                <a:latin typeface="Arial"/>
                <a:cs typeface="Arial"/>
              </a:rPr>
              <a:t> </a:t>
            </a:r>
            <a:r>
              <a:rPr sz="2050" spc="5" dirty="0">
                <a:solidFill>
                  <a:srgbClr val="FFFFFF"/>
                </a:solidFill>
                <a:latin typeface="Arial"/>
                <a:cs typeface="Arial"/>
              </a:rPr>
              <a:t>may</a:t>
            </a:r>
            <a:r>
              <a:rPr sz="2050" dirty="0">
                <a:solidFill>
                  <a:srgbClr val="FFFFFF"/>
                </a:solidFill>
                <a:latin typeface="Arial"/>
                <a:cs typeface="Arial"/>
              </a:rPr>
              <a:t> </a:t>
            </a:r>
            <a:r>
              <a:rPr sz="2050" spc="5" dirty="0">
                <a:solidFill>
                  <a:srgbClr val="FFFFFF"/>
                </a:solidFill>
                <a:latin typeface="Arial"/>
                <a:cs typeface="Arial"/>
              </a:rPr>
              <a:t>en</a:t>
            </a:r>
            <a:r>
              <a:rPr sz="2050" spc="-5" dirty="0">
                <a:solidFill>
                  <a:srgbClr val="FFFFFF"/>
                </a:solidFill>
                <a:latin typeface="Arial"/>
                <a:cs typeface="Arial"/>
              </a:rPr>
              <a:t>t</a:t>
            </a:r>
            <a:r>
              <a:rPr sz="2050" spc="5" dirty="0">
                <a:solidFill>
                  <a:srgbClr val="FFFFFF"/>
                </a:solidFill>
                <a:latin typeface="Arial"/>
                <a:cs typeface="Arial"/>
              </a:rPr>
              <a:t>er</a:t>
            </a:r>
            <a:r>
              <a:rPr sz="2050" dirty="0">
                <a:solidFill>
                  <a:srgbClr val="FFFFFF"/>
                </a:solidFill>
                <a:latin typeface="Arial"/>
                <a:cs typeface="Arial"/>
              </a:rPr>
              <a:t> in </a:t>
            </a:r>
            <a:r>
              <a:rPr sz="2050" spc="-5" dirty="0">
                <a:solidFill>
                  <a:srgbClr val="FFFFFF"/>
                </a:solidFill>
                <a:latin typeface="Arial"/>
                <a:cs typeface="Arial"/>
              </a:rPr>
              <a:t>t</a:t>
            </a:r>
            <a:r>
              <a:rPr sz="2050" spc="5" dirty="0">
                <a:solidFill>
                  <a:srgbClr val="FFFFFF"/>
                </a:solidFill>
                <a:latin typeface="Arial"/>
                <a:cs typeface="Arial"/>
              </a:rPr>
              <a:t>he</a:t>
            </a:r>
            <a:r>
              <a:rPr sz="2050" dirty="0">
                <a:solidFill>
                  <a:srgbClr val="FFFFFF"/>
                </a:solidFill>
                <a:latin typeface="Arial"/>
                <a:cs typeface="Arial"/>
              </a:rPr>
              <a:t> </a:t>
            </a:r>
            <a:r>
              <a:rPr sz="2050" spc="-5" dirty="0">
                <a:solidFill>
                  <a:srgbClr val="FFFFFF"/>
                </a:solidFill>
                <a:latin typeface="Arial"/>
                <a:cs typeface="Arial"/>
              </a:rPr>
              <a:t>f</a:t>
            </a:r>
            <a:r>
              <a:rPr sz="2050" spc="5" dirty="0">
                <a:solidFill>
                  <a:srgbClr val="FFFFFF"/>
                </a:solidFill>
                <a:latin typeface="Arial"/>
                <a:cs typeface="Arial"/>
              </a:rPr>
              <a:t>ollowing</a:t>
            </a:r>
            <a:r>
              <a:rPr lang="en-US" sz="2050" spc="5" dirty="0">
                <a:solidFill>
                  <a:srgbClr val="FFFFFF"/>
                </a:solidFill>
                <a:latin typeface="Arial"/>
                <a:cs typeface="Arial"/>
              </a:rPr>
              <a:t> </a:t>
            </a:r>
            <a:r>
              <a:rPr sz="2050" spc="5" dirty="0">
                <a:solidFill>
                  <a:srgbClr val="FFFFFF"/>
                </a:solidFill>
                <a:latin typeface="Arial"/>
                <a:cs typeface="Arial"/>
              </a:rPr>
              <a:t>sub-ca</a:t>
            </a:r>
            <a:r>
              <a:rPr sz="2050" spc="-5" dirty="0">
                <a:solidFill>
                  <a:srgbClr val="FFFFFF"/>
                </a:solidFill>
                <a:latin typeface="Arial"/>
                <a:cs typeface="Arial"/>
              </a:rPr>
              <a:t>t</a:t>
            </a:r>
            <a:r>
              <a:rPr sz="2050" dirty="0">
                <a:solidFill>
                  <a:srgbClr val="FFFFFF"/>
                </a:solidFill>
                <a:latin typeface="Arial"/>
                <a:cs typeface="Arial"/>
              </a:rPr>
              <a:t>egories:  </a:t>
            </a:r>
            <a:endParaRPr lang="en-US" sz="2050" dirty="0">
              <a:solidFill>
                <a:srgbClr val="FFFFFF"/>
              </a:solidFill>
              <a:latin typeface="Arial"/>
              <a:cs typeface="Arial"/>
            </a:endParaRPr>
          </a:p>
          <a:p>
            <a:pPr marL="12700" marR="5080">
              <a:lnSpc>
                <a:spcPct val="117300"/>
              </a:lnSpc>
            </a:pPr>
            <a:endParaRPr lang="en-US" sz="2050" spc="5" dirty="0">
              <a:solidFill>
                <a:srgbClr val="FFFFFF"/>
              </a:solidFill>
              <a:latin typeface="Arial"/>
              <a:cs typeface="Arial"/>
            </a:endParaRPr>
          </a:p>
          <a:p>
            <a:pPr marL="12700" marR="5080">
              <a:lnSpc>
                <a:spcPct val="117300"/>
              </a:lnSpc>
            </a:pPr>
            <a:r>
              <a:rPr sz="2050" spc="5" dirty="0">
                <a:solidFill>
                  <a:srgbClr val="C39A6F"/>
                </a:solidFill>
                <a:latin typeface="Arial"/>
                <a:cs typeface="Arial"/>
              </a:rPr>
              <a:t>TV/Cinema</a:t>
            </a:r>
            <a:endParaRPr lang="en-US" sz="2050" dirty="0">
              <a:latin typeface="Arial"/>
              <a:cs typeface="Arial"/>
            </a:endParaRPr>
          </a:p>
          <a:p>
            <a:pPr marL="12700">
              <a:lnSpc>
                <a:spcPct val="100000"/>
              </a:lnSpc>
              <a:spcBef>
                <a:spcPts val="430"/>
              </a:spcBef>
            </a:pPr>
            <a:r>
              <a:rPr lang="en-US" sz="2050" dirty="0">
                <a:solidFill>
                  <a:srgbClr val="C39A6F"/>
                </a:solidFill>
                <a:latin typeface="Arial"/>
                <a:cs typeface="Arial"/>
              </a:rPr>
              <a:t>Non- Broadcast Video</a:t>
            </a:r>
          </a:p>
          <a:p>
            <a:pPr marL="12700">
              <a:lnSpc>
                <a:spcPct val="100000"/>
              </a:lnSpc>
              <a:spcBef>
                <a:spcPts val="430"/>
              </a:spcBef>
            </a:pPr>
            <a:r>
              <a:rPr lang="en-US" sz="2050" dirty="0">
                <a:solidFill>
                  <a:srgbClr val="C39A6F"/>
                </a:solidFill>
                <a:latin typeface="Arial"/>
                <a:cs typeface="Arial"/>
              </a:rPr>
              <a:t>Online/Virtual Video </a:t>
            </a:r>
          </a:p>
          <a:p>
            <a:pPr marL="12700">
              <a:lnSpc>
                <a:spcPct val="100000"/>
              </a:lnSpc>
              <a:spcBef>
                <a:spcPts val="430"/>
              </a:spcBef>
            </a:pPr>
            <a:endParaRPr lang="en-US" sz="2050" dirty="0">
              <a:solidFill>
                <a:srgbClr val="C39A6F"/>
              </a:solidFill>
              <a:latin typeface="Arial"/>
              <a:cs typeface="Arial"/>
            </a:endParaRPr>
          </a:p>
          <a:p>
            <a:pPr marL="12700">
              <a:lnSpc>
                <a:spcPct val="100000"/>
              </a:lnSpc>
              <a:spcBef>
                <a:spcPts val="430"/>
              </a:spcBef>
            </a:pPr>
            <a:r>
              <a:rPr lang="en-US" sz="2050" dirty="0">
                <a:solidFill>
                  <a:srgbClr val="C39A6F"/>
                </a:solidFill>
                <a:latin typeface="Arial"/>
                <a:cs typeface="Arial"/>
              </a:rPr>
              <a:t>In these three subcategories are different lengths you can enter:  </a:t>
            </a:r>
          </a:p>
          <a:p>
            <a:pPr marL="12700">
              <a:lnSpc>
                <a:spcPct val="100000"/>
              </a:lnSpc>
              <a:spcBef>
                <a:spcPts val="430"/>
              </a:spcBef>
            </a:pPr>
            <a:endParaRPr lang="en-US" sz="2050" dirty="0">
              <a:solidFill>
                <a:srgbClr val="C39A6F"/>
              </a:solidFill>
              <a:latin typeface="Arial"/>
              <a:cs typeface="Arial"/>
            </a:endParaRPr>
          </a:p>
          <a:p>
            <a:pPr marL="469900" indent="-457200">
              <a:lnSpc>
                <a:spcPts val="2155"/>
              </a:lnSpc>
              <a:buAutoNum type="arabicPeriod"/>
            </a:pPr>
            <a:r>
              <a:rPr lang="en-US" sz="2050" spc="5" dirty="0">
                <a:solidFill>
                  <a:srgbClr val="C39A6F"/>
                </a:solidFill>
                <a:latin typeface="Arial"/>
                <a:cs typeface="Arial"/>
              </a:rPr>
              <a:t>Under :30</a:t>
            </a:r>
          </a:p>
          <a:p>
            <a:pPr marL="469900" indent="-457200">
              <a:lnSpc>
                <a:spcPts val="2155"/>
              </a:lnSpc>
              <a:buAutoNum type="arabicPeriod"/>
            </a:pPr>
            <a:r>
              <a:rPr lang="en-US" sz="2050" spc="5" dirty="0">
                <a:solidFill>
                  <a:srgbClr val="C39A6F"/>
                </a:solidFill>
                <a:latin typeface="Arial"/>
                <a:cs typeface="Arial"/>
              </a:rPr>
              <a:t>:30</a:t>
            </a:r>
            <a:endParaRPr lang="en-US" sz="2050" dirty="0">
              <a:latin typeface="Arial"/>
              <a:cs typeface="Arial"/>
            </a:endParaRPr>
          </a:p>
          <a:p>
            <a:pPr marL="469900" indent="-457200">
              <a:lnSpc>
                <a:spcPct val="100000"/>
              </a:lnSpc>
              <a:spcBef>
                <a:spcPts val="430"/>
              </a:spcBef>
              <a:buAutoNum type="arabicPeriod" startAt="3"/>
            </a:pPr>
            <a:r>
              <a:rPr lang="en-US" sz="2050" dirty="0">
                <a:solidFill>
                  <a:srgbClr val="C39A6F"/>
                </a:solidFill>
                <a:latin typeface="Arial"/>
                <a:cs typeface="Arial"/>
              </a:rPr>
              <a:t>:60 or longer</a:t>
            </a:r>
          </a:p>
          <a:p>
            <a:pPr marL="12700">
              <a:lnSpc>
                <a:spcPct val="100000"/>
              </a:lnSpc>
              <a:spcBef>
                <a:spcPts val="430"/>
              </a:spcBef>
            </a:pPr>
            <a:endParaRPr lang="en-US" sz="2050" dirty="0">
              <a:solidFill>
                <a:srgbClr val="C39A6F"/>
              </a:solidFill>
              <a:latin typeface="Arial"/>
              <a:cs typeface="Arial"/>
            </a:endParaRPr>
          </a:p>
          <a:p>
            <a:pPr marL="469900" indent="-457200">
              <a:lnSpc>
                <a:spcPct val="100000"/>
              </a:lnSpc>
              <a:spcBef>
                <a:spcPts val="430"/>
              </a:spcBef>
              <a:buAutoNum type="arabicPeriod" startAt="3"/>
            </a:pPr>
            <a:endParaRPr lang="en-US" sz="2050" spc="-5" dirty="0">
              <a:solidFill>
                <a:srgbClr val="C39A6F"/>
              </a:solidFill>
              <a:latin typeface="Arial"/>
              <a:cs typeface="Arial"/>
            </a:endParaRPr>
          </a:p>
          <a:p>
            <a:r>
              <a:rPr lang="en-US" dirty="0"/>
              <a:t>TV/Cinema</a:t>
            </a:r>
          </a:p>
          <a:p>
            <a:r>
              <a:rPr lang="en-US" dirty="0"/>
              <a:t>ideo</a:t>
            </a:r>
          </a:p>
          <a:p>
            <a:r>
              <a:rPr lang="en-US" dirty="0"/>
              <a:t>Online / Virtual Video</a:t>
            </a:r>
          </a:p>
          <a:p>
            <a:pPr marL="469900" indent="-457200">
              <a:lnSpc>
                <a:spcPct val="100000"/>
              </a:lnSpc>
              <a:spcBef>
                <a:spcPts val="430"/>
              </a:spcBef>
              <a:buAutoNum type="arabicPeriod" startAt="3"/>
            </a:pPr>
            <a:endParaRPr lang="en-US" sz="2050" spc="-5" dirty="0">
              <a:solidFill>
                <a:srgbClr val="C39A6F"/>
              </a:solidFill>
              <a:latin typeface="Arial"/>
              <a:cs typeface="Arial"/>
            </a:endParaRPr>
          </a:p>
          <a:p>
            <a:pPr marL="12700">
              <a:lnSpc>
                <a:spcPct val="100000"/>
              </a:lnSpc>
              <a:spcBef>
                <a:spcPts val="430"/>
              </a:spcBef>
            </a:pPr>
            <a:endParaRPr lang="en-US" sz="2050" spc="-5" dirty="0">
              <a:solidFill>
                <a:srgbClr val="C39A6F"/>
              </a:solidFill>
              <a:latin typeface="Arial"/>
              <a:cs typeface="Arial"/>
            </a:endParaRPr>
          </a:p>
          <a:p>
            <a:pPr marL="12700">
              <a:lnSpc>
                <a:spcPct val="100000"/>
              </a:lnSpc>
              <a:spcBef>
                <a:spcPts val="430"/>
              </a:spcBef>
            </a:pPr>
            <a:endParaRPr lang="en-US" sz="2050" spc="-5" dirty="0">
              <a:solidFill>
                <a:srgbClr val="C39A6F"/>
              </a:solidFill>
              <a:latin typeface="Arial"/>
              <a:cs typeface="Arial"/>
            </a:endParaRPr>
          </a:p>
          <a:p>
            <a:pPr marL="12700">
              <a:lnSpc>
                <a:spcPct val="100000"/>
              </a:lnSpc>
              <a:spcBef>
                <a:spcPts val="430"/>
              </a:spcBef>
            </a:pPr>
            <a:endParaRPr lang="en-US" sz="2050" spc="-5" dirty="0">
              <a:solidFill>
                <a:srgbClr val="C39A6F"/>
              </a:solidFill>
              <a:latin typeface="Arial"/>
              <a:cs typeface="Arial"/>
            </a:endParaRPr>
          </a:p>
          <a:p>
            <a:pPr marL="12700">
              <a:lnSpc>
                <a:spcPct val="100000"/>
              </a:lnSpc>
              <a:spcBef>
                <a:spcPts val="430"/>
              </a:spcBef>
            </a:pPr>
            <a:endParaRPr lang="en-US" sz="2050" spc="-5" dirty="0">
              <a:solidFill>
                <a:srgbClr val="C39A6F"/>
              </a:solidFill>
              <a:latin typeface="Arial"/>
              <a:cs typeface="Arial"/>
            </a:endParaRPr>
          </a:p>
          <a:p>
            <a:pPr marL="12700">
              <a:lnSpc>
                <a:spcPct val="100000"/>
              </a:lnSpc>
              <a:spcBef>
                <a:spcPts val="430"/>
              </a:spcBef>
            </a:pPr>
            <a:endParaRPr lang="en-US" sz="2050" spc="-5" dirty="0">
              <a:solidFill>
                <a:srgbClr val="C39A6F"/>
              </a:solidFill>
              <a:latin typeface="Arial"/>
              <a:cs typeface="Arial"/>
            </a:endParaRPr>
          </a:p>
          <a:p>
            <a:pPr marL="12700">
              <a:lnSpc>
                <a:spcPct val="100000"/>
              </a:lnSpc>
              <a:spcBef>
                <a:spcPts val="430"/>
              </a:spcBef>
            </a:pPr>
            <a:endParaRPr lang="en-US" sz="2050" spc="-5" dirty="0">
              <a:solidFill>
                <a:srgbClr val="C39A6F"/>
              </a:solidFill>
              <a:latin typeface="Arial"/>
              <a:cs typeface="Arial"/>
            </a:endParaRPr>
          </a:p>
          <a:p>
            <a:pPr marL="12700">
              <a:lnSpc>
                <a:spcPct val="100000"/>
              </a:lnSpc>
              <a:spcBef>
                <a:spcPts val="430"/>
              </a:spcBef>
            </a:pPr>
            <a:endParaRPr sz="2050" dirty="0">
              <a:latin typeface="Arial"/>
              <a:cs typeface="Arial"/>
            </a:endParaRPr>
          </a:p>
        </p:txBody>
      </p:sp>
      <p:sp>
        <p:nvSpPr>
          <p:cNvPr id="4" name="object 4"/>
          <p:cNvSpPr txBox="1"/>
          <p:nvPr/>
        </p:nvSpPr>
        <p:spPr>
          <a:xfrm>
            <a:off x="16615066" y="9924170"/>
            <a:ext cx="229743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Daniel</a:t>
            </a:r>
            <a:r>
              <a:rPr sz="950" u="sng"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von</a:t>
            </a:r>
            <a:r>
              <a:rPr sz="950" u="sng" spc="5"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Appen</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554591" y="0"/>
            <a:ext cx="7549508" cy="11308556"/>
          </a:xfrm>
          <a:prstGeom prst="rect">
            <a:avLst/>
          </a:prstGeom>
        </p:spPr>
      </p:pic>
      <p:sp>
        <p:nvSpPr>
          <p:cNvPr id="3" name="object 3"/>
          <p:cNvSpPr txBox="1"/>
          <p:nvPr/>
        </p:nvSpPr>
        <p:spPr>
          <a:xfrm>
            <a:off x="1484636" y="4793436"/>
            <a:ext cx="9464675" cy="1805939"/>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PRINT</a:t>
            </a:r>
            <a:endParaRPr sz="2450" dirty="0">
              <a:latin typeface="Arial"/>
              <a:cs typeface="Arial"/>
            </a:endParaRPr>
          </a:p>
          <a:p>
            <a:pPr>
              <a:lnSpc>
                <a:spcPct val="100000"/>
              </a:lnSpc>
              <a:spcBef>
                <a:spcPts val="35"/>
              </a:spcBef>
            </a:pPr>
            <a:endParaRPr sz="2700" dirty="0">
              <a:latin typeface="Arial"/>
              <a:cs typeface="Arial"/>
            </a:endParaRPr>
          </a:p>
          <a:p>
            <a:pPr marL="12700" marR="5080">
              <a:lnSpc>
                <a:spcPct val="107200"/>
              </a:lnSpc>
            </a:pPr>
            <a:r>
              <a:rPr sz="2050" dirty="0">
                <a:solidFill>
                  <a:srgbClr val="FFFFFF"/>
                </a:solidFill>
                <a:latin typeface="Arial"/>
                <a:cs typeface="Arial"/>
              </a:rPr>
              <a:t>If it</a:t>
            </a:r>
            <a:r>
              <a:rPr sz="2050" spc="5" dirty="0">
                <a:solidFill>
                  <a:srgbClr val="FFFFFF"/>
                </a:solidFill>
                <a:latin typeface="Arial"/>
                <a:cs typeface="Arial"/>
              </a:rPr>
              <a:t> was </a:t>
            </a:r>
            <a:r>
              <a:rPr sz="2050" dirty="0">
                <a:solidFill>
                  <a:srgbClr val="FFFFFF"/>
                </a:solidFill>
                <a:latin typeface="Arial"/>
                <a:cs typeface="Arial"/>
              </a:rPr>
              <a:t>printed,</a:t>
            </a:r>
            <a:r>
              <a:rPr sz="2050" spc="5" dirty="0">
                <a:solidFill>
                  <a:srgbClr val="FFFFFF"/>
                </a:solidFill>
                <a:latin typeface="Arial"/>
                <a:cs typeface="Arial"/>
              </a:rPr>
              <a:t> whether </a:t>
            </a:r>
            <a:r>
              <a:rPr sz="2050" dirty="0">
                <a:solidFill>
                  <a:srgbClr val="FFFFFF"/>
                </a:solidFill>
                <a:latin typeface="Arial"/>
                <a:cs typeface="Arial"/>
              </a:rPr>
              <a:t>it</a:t>
            </a:r>
            <a:r>
              <a:rPr sz="2050" spc="5" dirty="0">
                <a:solidFill>
                  <a:srgbClr val="FFFFFF"/>
                </a:solidFill>
                <a:latin typeface="Arial"/>
                <a:cs typeface="Arial"/>
              </a:rPr>
              <a:t> be </a:t>
            </a:r>
            <a:r>
              <a:rPr sz="2050" spc="-5" dirty="0">
                <a:solidFill>
                  <a:srgbClr val="FFFFFF"/>
                </a:solidFill>
                <a:latin typeface="Arial"/>
                <a:cs typeface="Arial"/>
              </a:rPr>
              <a:t>offset,</a:t>
            </a:r>
            <a:r>
              <a:rPr sz="2050" dirty="0">
                <a:solidFill>
                  <a:srgbClr val="FFFFFF"/>
                </a:solidFill>
                <a:latin typeface="Arial"/>
                <a:cs typeface="Arial"/>
              </a:rPr>
              <a:t> digital,</a:t>
            </a:r>
            <a:r>
              <a:rPr sz="2050" spc="5" dirty="0">
                <a:solidFill>
                  <a:srgbClr val="FFFFFF"/>
                </a:solidFill>
                <a:latin typeface="Arial"/>
                <a:cs typeface="Arial"/>
              </a:rPr>
              <a:t> screen or </a:t>
            </a:r>
            <a:r>
              <a:rPr sz="2050" spc="-20" dirty="0">
                <a:solidFill>
                  <a:srgbClr val="FFFFFF"/>
                </a:solidFill>
                <a:latin typeface="Arial"/>
                <a:cs typeface="Arial"/>
              </a:rPr>
              <a:t>other,</a:t>
            </a:r>
            <a:r>
              <a:rPr sz="2050" spc="5" dirty="0">
                <a:solidFill>
                  <a:srgbClr val="FFFFFF"/>
                </a:solidFill>
                <a:latin typeface="Arial"/>
                <a:cs typeface="Arial"/>
              </a:rPr>
              <a:t> </a:t>
            </a:r>
            <a:r>
              <a:rPr sz="2050" dirty="0">
                <a:solidFill>
                  <a:srgbClr val="FFFFFF"/>
                </a:solidFill>
                <a:latin typeface="Arial"/>
                <a:cs typeface="Arial"/>
              </a:rPr>
              <a:t>you</a:t>
            </a:r>
            <a:r>
              <a:rPr sz="2050" spc="5" dirty="0">
                <a:solidFill>
                  <a:srgbClr val="FFFFFF"/>
                </a:solidFill>
                <a:latin typeface="Arial"/>
                <a:cs typeface="Arial"/>
              </a:rPr>
              <a:t> can </a:t>
            </a:r>
            <a:r>
              <a:rPr sz="2050" dirty="0">
                <a:solidFill>
                  <a:srgbClr val="FFFFFF"/>
                </a:solidFill>
                <a:latin typeface="Arial"/>
                <a:cs typeface="Arial"/>
              </a:rPr>
              <a:t>enter it</a:t>
            </a:r>
            <a:r>
              <a:rPr sz="2050" spc="5" dirty="0">
                <a:solidFill>
                  <a:srgbClr val="FFFFFF"/>
                </a:solidFill>
                <a:latin typeface="Arial"/>
                <a:cs typeface="Arial"/>
              </a:rPr>
              <a:t> here. </a:t>
            </a:r>
            <a:r>
              <a:rPr sz="2050" spc="-555" dirty="0">
                <a:solidFill>
                  <a:srgbClr val="FFFFFF"/>
                </a:solidFill>
                <a:latin typeface="Arial"/>
                <a:cs typeface="Arial"/>
              </a:rPr>
              <a:t> </a:t>
            </a:r>
            <a:r>
              <a:rPr sz="2050" dirty="0">
                <a:solidFill>
                  <a:srgbClr val="FFFFFF"/>
                </a:solidFill>
                <a:latin typeface="Arial"/>
                <a:cs typeface="Arial"/>
              </a:rPr>
              <a:t>That </a:t>
            </a:r>
            <a:r>
              <a:rPr sz="2050" spc="5" dirty="0">
                <a:solidFill>
                  <a:srgbClr val="FFFFFF"/>
                </a:solidFill>
                <a:latin typeface="Arial"/>
                <a:cs typeface="Arial"/>
              </a:rPr>
              <a:t>means magazine or newspaper ads </a:t>
            </a:r>
            <a:r>
              <a:rPr sz="2050" dirty="0">
                <a:solidFill>
                  <a:srgbClr val="FFFFFF"/>
                </a:solidFill>
                <a:latin typeface="Arial"/>
                <a:cs typeface="Arial"/>
              </a:rPr>
              <a:t>(of </a:t>
            </a:r>
            <a:r>
              <a:rPr sz="2050" spc="5" dirty="0">
                <a:solidFill>
                  <a:srgbClr val="FFFFFF"/>
                </a:solidFill>
                <a:latin typeface="Arial"/>
                <a:cs typeface="Arial"/>
              </a:rPr>
              <a:t>any </a:t>
            </a:r>
            <a:r>
              <a:rPr sz="2050" dirty="0">
                <a:solidFill>
                  <a:srgbClr val="FFFFFF"/>
                </a:solidFill>
                <a:latin typeface="Arial"/>
                <a:cs typeface="Arial"/>
              </a:rPr>
              <a:t>size, </a:t>
            </a:r>
            <a:r>
              <a:rPr sz="2050" spc="5" dirty="0">
                <a:solidFill>
                  <a:srgbClr val="FFFFFF"/>
                </a:solidFill>
                <a:latin typeface="Arial"/>
                <a:cs typeface="Arial"/>
              </a:rPr>
              <a:t>and again, </a:t>
            </a:r>
            <a:r>
              <a:rPr sz="2050" dirty="0">
                <a:solidFill>
                  <a:srgbClr val="FFFFFF"/>
                </a:solidFill>
                <a:latin typeface="Arial"/>
                <a:cs typeface="Arial"/>
              </a:rPr>
              <a:t>it </a:t>
            </a:r>
            <a:r>
              <a:rPr sz="2050" spc="5" dirty="0">
                <a:solidFill>
                  <a:srgbClr val="FFFFFF"/>
                </a:solidFill>
                <a:latin typeface="Arial"/>
                <a:cs typeface="Arial"/>
              </a:rPr>
              <a:t>could be a </a:t>
            </a:r>
            <a:r>
              <a:rPr sz="2050" spc="10" dirty="0">
                <a:solidFill>
                  <a:srgbClr val="FFFFFF"/>
                </a:solidFill>
                <a:latin typeface="Arial"/>
                <a:cs typeface="Arial"/>
              </a:rPr>
              <a:t> </a:t>
            </a:r>
            <a:r>
              <a:rPr sz="2050" dirty="0">
                <a:solidFill>
                  <a:srgbClr val="FFFFFF"/>
                </a:solidFill>
                <a:latin typeface="Arial"/>
                <a:cs typeface="Arial"/>
              </a:rPr>
              <a:t>single execution</a:t>
            </a:r>
            <a:r>
              <a:rPr sz="2050" spc="5" dirty="0">
                <a:solidFill>
                  <a:srgbClr val="FFFFFF"/>
                </a:solidFill>
                <a:latin typeface="Arial"/>
                <a:cs typeface="Arial"/>
              </a:rPr>
              <a:t> or</a:t>
            </a:r>
            <a:r>
              <a:rPr sz="2050" dirty="0">
                <a:solidFill>
                  <a:srgbClr val="FFFFFF"/>
                </a:solidFill>
                <a:latin typeface="Arial"/>
                <a:cs typeface="Arial"/>
              </a:rPr>
              <a:t> </a:t>
            </a:r>
            <a:r>
              <a:rPr sz="2050" spc="5" dirty="0">
                <a:solidFill>
                  <a:srgbClr val="FFFFFF"/>
                </a:solidFill>
                <a:latin typeface="Arial"/>
                <a:cs typeface="Arial"/>
              </a:rPr>
              <a:t>campaign), </a:t>
            </a:r>
            <a:r>
              <a:rPr sz="2050" dirty="0">
                <a:solidFill>
                  <a:srgbClr val="FFFFFF"/>
                </a:solidFill>
                <a:latin typeface="Arial"/>
                <a:cs typeface="Arial"/>
              </a:rPr>
              <a:t>OOH,</a:t>
            </a:r>
            <a:r>
              <a:rPr sz="2050" spc="5" dirty="0">
                <a:solidFill>
                  <a:srgbClr val="FFFFFF"/>
                </a:solidFill>
                <a:latin typeface="Arial"/>
                <a:cs typeface="Arial"/>
              </a:rPr>
              <a:t> POS,</a:t>
            </a:r>
            <a:r>
              <a:rPr sz="2050" dirty="0">
                <a:solidFill>
                  <a:srgbClr val="FFFFFF"/>
                </a:solidFill>
                <a:latin typeface="Arial"/>
                <a:cs typeface="Arial"/>
              </a:rPr>
              <a:t> posters,</a:t>
            </a:r>
            <a:r>
              <a:rPr sz="2050" spc="5" dirty="0">
                <a:solidFill>
                  <a:srgbClr val="FFFFFF"/>
                </a:solidFill>
                <a:latin typeface="Arial"/>
                <a:cs typeface="Arial"/>
              </a:rPr>
              <a:t> even</a:t>
            </a:r>
            <a:r>
              <a:rPr sz="2050" dirty="0">
                <a:solidFill>
                  <a:srgbClr val="FFFFFF"/>
                </a:solidFill>
                <a:latin typeface="Arial"/>
                <a:cs typeface="Arial"/>
              </a:rPr>
              <a:t> direct</a:t>
            </a:r>
            <a:r>
              <a:rPr sz="2050" spc="5" dirty="0">
                <a:solidFill>
                  <a:srgbClr val="FFFFFF"/>
                </a:solidFill>
                <a:latin typeface="Arial"/>
                <a:cs typeface="Arial"/>
              </a:rPr>
              <a:t> </a:t>
            </a:r>
            <a:r>
              <a:rPr sz="2050" dirty="0">
                <a:solidFill>
                  <a:srgbClr val="FFFFFF"/>
                </a:solidFill>
                <a:latin typeface="Arial"/>
                <a:cs typeface="Arial"/>
              </a:rPr>
              <a:t>mail.</a:t>
            </a:r>
            <a:endParaRPr sz="2050" dirty="0">
              <a:latin typeface="Arial"/>
              <a:cs typeface="Arial"/>
            </a:endParaRPr>
          </a:p>
        </p:txBody>
      </p:sp>
      <p:sp>
        <p:nvSpPr>
          <p:cNvPr id="4" name="object 4"/>
          <p:cNvSpPr txBox="1"/>
          <p:nvPr/>
        </p:nvSpPr>
        <p:spPr>
          <a:xfrm>
            <a:off x="1578874" y="9913699"/>
            <a:ext cx="1999614"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Bank</a:t>
            </a:r>
            <a:r>
              <a:rPr sz="950" u="sng"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Phrom</a:t>
            </a:r>
            <a:r>
              <a:rPr sz="950"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654217" cy="11308556"/>
          </a:xfrm>
          <a:prstGeom prst="rect">
            <a:avLst/>
          </a:prstGeom>
        </p:spPr>
      </p:pic>
      <p:sp>
        <p:nvSpPr>
          <p:cNvPr id="3" name="object 3"/>
          <p:cNvSpPr txBox="1"/>
          <p:nvPr/>
        </p:nvSpPr>
        <p:spPr>
          <a:xfrm>
            <a:off x="8950377" y="4406014"/>
            <a:ext cx="9824085" cy="2590800"/>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INTEGRATED</a:t>
            </a:r>
            <a:r>
              <a:rPr sz="2450" b="1" spc="-5" dirty="0">
                <a:solidFill>
                  <a:srgbClr val="C39A6F"/>
                </a:solidFill>
                <a:latin typeface="Arial"/>
                <a:cs typeface="Arial"/>
              </a:rPr>
              <a:t> </a:t>
            </a:r>
            <a:r>
              <a:rPr sz="2450" b="1" spc="-10" dirty="0">
                <a:solidFill>
                  <a:srgbClr val="C39A6F"/>
                </a:solidFill>
                <a:latin typeface="Arial"/>
                <a:cs typeface="Arial"/>
              </a:rPr>
              <a:t>CAMPAIGNS</a:t>
            </a:r>
            <a:endParaRPr sz="2450" dirty="0">
              <a:latin typeface="Arial"/>
              <a:cs typeface="Arial"/>
            </a:endParaRPr>
          </a:p>
          <a:p>
            <a:pPr>
              <a:lnSpc>
                <a:spcPct val="100000"/>
              </a:lnSpc>
              <a:spcBef>
                <a:spcPts val="35"/>
              </a:spcBef>
            </a:pPr>
            <a:endParaRPr sz="2500" dirty="0">
              <a:latin typeface="Arial"/>
              <a:cs typeface="Arial"/>
            </a:endParaRPr>
          </a:p>
          <a:p>
            <a:pPr marL="12700" marR="5080">
              <a:lnSpc>
                <a:spcPct val="116500"/>
              </a:lnSpc>
            </a:pPr>
            <a:r>
              <a:rPr sz="2050" spc="5" dirty="0">
                <a:solidFill>
                  <a:srgbClr val="FFFFFF"/>
                </a:solidFill>
                <a:latin typeface="Arial"/>
                <a:cs typeface="Arial"/>
              </a:rPr>
              <a:t>Some </a:t>
            </a:r>
            <a:r>
              <a:rPr sz="2050" dirty="0">
                <a:solidFill>
                  <a:srgbClr val="FFFFFF"/>
                </a:solidFill>
                <a:latin typeface="Arial"/>
                <a:cs typeface="Arial"/>
              </a:rPr>
              <a:t>of </a:t>
            </a:r>
            <a:r>
              <a:rPr sz="2050" spc="5" dirty="0">
                <a:solidFill>
                  <a:srgbClr val="FFFFFF"/>
                </a:solidFill>
                <a:latin typeface="Arial"/>
                <a:cs typeface="Arial"/>
              </a:rPr>
              <a:t>our best work and best ideas </a:t>
            </a:r>
            <a:r>
              <a:rPr sz="2050" dirty="0">
                <a:solidFill>
                  <a:srgbClr val="FFFFFF"/>
                </a:solidFill>
                <a:latin typeface="Arial"/>
                <a:cs typeface="Arial"/>
              </a:rPr>
              <a:t>live in </a:t>
            </a:r>
            <a:r>
              <a:rPr sz="2050" spc="5" dirty="0">
                <a:solidFill>
                  <a:srgbClr val="FFFFFF"/>
                </a:solidFill>
                <a:latin typeface="Arial"/>
                <a:cs typeface="Arial"/>
              </a:rPr>
              <a:t>a </a:t>
            </a:r>
            <a:r>
              <a:rPr sz="2050" dirty="0">
                <a:solidFill>
                  <a:srgbClr val="FFFFFF"/>
                </a:solidFill>
                <a:latin typeface="Arial"/>
                <a:cs typeface="Arial"/>
              </a:rPr>
              <a:t>multitude of </a:t>
            </a:r>
            <a:r>
              <a:rPr sz="2050" spc="5" dirty="0">
                <a:solidFill>
                  <a:srgbClr val="FFFFFF"/>
                </a:solidFill>
                <a:latin typeface="Arial"/>
                <a:cs typeface="Arial"/>
              </a:rPr>
              <a:t>mediums, so we want </a:t>
            </a:r>
            <a:r>
              <a:rPr sz="2050" dirty="0">
                <a:solidFill>
                  <a:srgbClr val="FFFFFF"/>
                </a:solidFill>
                <a:latin typeface="Arial"/>
                <a:cs typeface="Arial"/>
              </a:rPr>
              <a:t>to </a:t>
            </a:r>
            <a:r>
              <a:rPr sz="2050" spc="5" dirty="0">
                <a:solidFill>
                  <a:srgbClr val="FFFFFF"/>
                </a:solidFill>
                <a:latin typeface="Arial"/>
                <a:cs typeface="Arial"/>
              </a:rPr>
              <a:t> be sure </a:t>
            </a:r>
            <a:r>
              <a:rPr sz="2050" dirty="0">
                <a:solidFill>
                  <a:srgbClr val="FFFFFF"/>
                </a:solidFill>
                <a:latin typeface="Arial"/>
                <a:cs typeface="Arial"/>
              </a:rPr>
              <a:t>to </a:t>
            </a:r>
            <a:r>
              <a:rPr sz="2050" spc="5" dirty="0">
                <a:solidFill>
                  <a:srgbClr val="FFFFFF"/>
                </a:solidFill>
                <a:latin typeface="Arial"/>
                <a:cs typeface="Arial"/>
              </a:rPr>
              <a:t>give props </a:t>
            </a:r>
            <a:r>
              <a:rPr sz="2050" dirty="0">
                <a:solidFill>
                  <a:srgbClr val="FFFFFF"/>
                </a:solidFill>
                <a:latin typeface="Arial"/>
                <a:cs typeface="Arial"/>
              </a:rPr>
              <a:t>to those </a:t>
            </a:r>
            <a:r>
              <a:rPr sz="2050" spc="5" dirty="0">
                <a:solidFill>
                  <a:srgbClr val="FFFFFF"/>
                </a:solidFill>
                <a:latin typeface="Arial"/>
                <a:cs typeface="Arial"/>
              </a:rPr>
              <a:t>who come up </a:t>
            </a:r>
            <a:r>
              <a:rPr sz="2050" dirty="0">
                <a:solidFill>
                  <a:srgbClr val="FFFFFF"/>
                </a:solidFill>
                <a:latin typeface="Arial"/>
                <a:cs typeface="Arial"/>
              </a:rPr>
              <a:t>with the </a:t>
            </a:r>
            <a:r>
              <a:rPr sz="2050" spc="5" dirty="0">
                <a:solidFill>
                  <a:srgbClr val="FFFFFF"/>
                </a:solidFill>
                <a:latin typeface="Arial"/>
                <a:cs typeface="Arial"/>
              </a:rPr>
              <a:t>ideas big enough </a:t>
            </a:r>
            <a:r>
              <a:rPr sz="2050" dirty="0">
                <a:solidFill>
                  <a:srgbClr val="FFFFFF"/>
                </a:solidFill>
                <a:latin typeface="Arial"/>
                <a:cs typeface="Arial"/>
              </a:rPr>
              <a:t>to </a:t>
            </a:r>
            <a:r>
              <a:rPr sz="2050" spc="5" dirty="0">
                <a:solidFill>
                  <a:srgbClr val="FFFFFF"/>
                </a:solidFill>
                <a:latin typeface="Arial"/>
                <a:cs typeface="Arial"/>
              </a:rPr>
              <a:t>be great </a:t>
            </a:r>
            <a:r>
              <a:rPr sz="2050" spc="10" dirty="0">
                <a:solidFill>
                  <a:srgbClr val="FFFFFF"/>
                </a:solidFill>
                <a:latin typeface="Arial"/>
                <a:cs typeface="Arial"/>
              </a:rPr>
              <a:t> </a:t>
            </a:r>
            <a:r>
              <a:rPr sz="2050" spc="5" dirty="0">
                <a:solidFill>
                  <a:srgbClr val="FFFFFF"/>
                </a:solidFill>
                <a:latin typeface="Arial"/>
                <a:cs typeface="Arial"/>
              </a:rPr>
              <a:t>across them </a:t>
            </a:r>
            <a:r>
              <a:rPr sz="2050" dirty="0">
                <a:solidFill>
                  <a:srgbClr val="FFFFFF"/>
                </a:solidFill>
                <a:latin typeface="Arial"/>
                <a:cs typeface="Arial"/>
              </a:rPr>
              <a:t>all. </a:t>
            </a:r>
            <a:r>
              <a:rPr sz="2050" spc="5" dirty="0">
                <a:solidFill>
                  <a:srgbClr val="FFFFFF"/>
                </a:solidFill>
                <a:latin typeface="Arial"/>
                <a:cs typeface="Arial"/>
              </a:rPr>
              <a:t>These campaigns must have </a:t>
            </a:r>
            <a:r>
              <a:rPr sz="2050" dirty="0">
                <a:solidFill>
                  <a:srgbClr val="FFFFFF"/>
                </a:solidFill>
                <a:latin typeface="Arial"/>
                <a:cs typeface="Arial"/>
              </a:rPr>
              <a:t>found </a:t>
            </a:r>
            <a:r>
              <a:rPr sz="2050" spc="5" dirty="0">
                <a:solidFill>
                  <a:srgbClr val="FFFFFF"/>
                </a:solidFill>
                <a:latin typeface="Arial"/>
                <a:cs typeface="Arial"/>
              </a:rPr>
              <a:t>a home </a:t>
            </a:r>
            <a:r>
              <a:rPr sz="2050" dirty="0">
                <a:solidFill>
                  <a:srgbClr val="FFFFFF"/>
                </a:solidFill>
                <a:latin typeface="Arial"/>
                <a:cs typeface="Arial"/>
              </a:rPr>
              <a:t>in at least three </a:t>
            </a:r>
            <a:r>
              <a:rPr sz="2050" spc="-5" dirty="0">
                <a:solidFill>
                  <a:srgbClr val="FFFFFF"/>
                </a:solidFill>
                <a:latin typeface="Arial"/>
                <a:cs typeface="Arial"/>
              </a:rPr>
              <a:t>different </a:t>
            </a:r>
            <a:r>
              <a:rPr sz="2050" spc="-555" dirty="0">
                <a:solidFill>
                  <a:srgbClr val="FFFFFF"/>
                </a:solidFill>
                <a:latin typeface="Arial"/>
                <a:cs typeface="Arial"/>
              </a:rPr>
              <a:t> </a:t>
            </a:r>
            <a:r>
              <a:rPr sz="2050" spc="5" dirty="0">
                <a:solidFill>
                  <a:srgbClr val="FFFFFF"/>
                </a:solidFill>
                <a:latin typeface="Arial"/>
                <a:cs typeface="Arial"/>
              </a:rPr>
              <a:t>mediums, and up </a:t>
            </a:r>
            <a:r>
              <a:rPr sz="2050" dirty="0">
                <a:solidFill>
                  <a:srgbClr val="FFFFFF"/>
                </a:solidFill>
                <a:latin typeface="Arial"/>
                <a:cs typeface="Arial"/>
              </a:rPr>
              <a:t>to ten. This is </a:t>
            </a:r>
            <a:r>
              <a:rPr sz="2050" spc="5" dirty="0">
                <a:solidFill>
                  <a:srgbClr val="FFFFFF"/>
                </a:solidFill>
                <a:latin typeface="Arial"/>
                <a:cs typeface="Arial"/>
              </a:rPr>
              <a:t>where a </a:t>
            </a:r>
            <a:r>
              <a:rPr sz="2050" dirty="0">
                <a:solidFill>
                  <a:srgbClr val="FFFFFF"/>
                </a:solidFill>
                <a:latin typeface="Arial"/>
                <a:cs typeface="Arial"/>
              </a:rPr>
              <a:t>really </a:t>
            </a:r>
            <a:r>
              <a:rPr sz="2050" spc="5" dirty="0">
                <a:solidFill>
                  <a:srgbClr val="FFFFFF"/>
                </a:solidFill>
                <a:latin typeface="Arial"/>
                <a:cs typeface="Arial"/>
              </a:rPr>
              <a:t>great case </a:t>
            </a:r>
            <a:r>
              <a:rPr sz="2050" dirty="0">
                <a:solidFill>
                  <a:srgbClr val="FFFFFF"/>
                </a:solidFill>
                <a:latin typeface="Arial"/>
                <a:cs typeface="Arial"/>
              </a:rPr>
              <a:t>study </a:t>
            </a:r>
            <a:r>
              <a:rPr sz="2050" spc="5" dirty="0">
                <a:solidFill>
                  <a:srgbClr val="FFFFFF"/>
                </a:solidFill>
                <a:latin typeface="Arial"/>
                <a:cs typeface="Arial"/>
              </a:rPr>
              <a:t>video can do </a:t>
            </a:r>
            <a:r>
              <a:rPr sz="2050" spc="10" dirty="0">
                <a:solidFill>
                  <a:srgbClr val="FFFFFF"/>
                </a:solidFill>
                <a:latin typeface="Arial"/>
                <a:cs typeface="Arial"/>
              </a:rPr>
              <a:t> </a:t>
            </a:r>
            <a:r>
              <a:rPr sz="2050" spc="5" dirty="0">
                <a:solidFill>
                  <a:srgbClr val="FFFFFF"/>
                </a:solidFill>
                <a:latin typeface="Arial"/>
                <a:cs typeface="Arial"/>
              </a:rPr>
              <a:t>wonders</a:t>
            </a:r>
            <a:r>
              <a:rPr sz="2050" spc="-5" dirty="0">
                <a:solidFill>
                  <a:srgbClr val="FFFFFF"/>
                </a:solidFill>
                <a:latin typeface="Arial"/>
                <a:cs typeface="Arial"/>
              </a:rPr>
              <a:t> </a:t>
            </a:r>
            <a:r>
              <a:rPr sz="2050" dirty="0">
                <a:solidFill>
                  <a:srgbClr val="FFFFFF"/>
                </a:solidFill>
                <a:latin typeface="Arial"/>
                <a:cs typeface="Arial"/>
              </a:rPr>
              <a:t>for </a:t>
            </a:r>
            <a:r>
              <a:rPr sz="2050" spc="5" dirty="0">
                <a:solidFill>
                  <a:srgbClr val="FFFFFF"/>
                </a:solidFill>
                <a:latin typeface="Arial"/>
                <a:cs typeface="Arial"/>
              </a:rPr>
              <a:t>your</a:t>
            </a:r>
            <a:r>
              <a:rPr sz="2050" dirty="0">
                <a:solidFill>
                  <a:srgbClr val="FFFFFF"/>
                </a:solidFill>
                <a:latin typeface="Arial"/>
                <a:cs typeface="Arial"/>
              </a:rPr>
              <a:t> </a:t>
            </a:r>
            <a:r>
              <a:rPr sz="2050" spc="5" dirty="0">
                <a:solidFill>
                  <a:srgbClr val="FFFFFF"/>
                </a:solidFill>
                <a:latin typeface="Arial"/>
                <a:cs typeface="Arial"/>
              </a:rPr>
              <a:t>chances.</a:t>
            </a:r>
            <a:endParaRPr sz="2050" dirty="0">
              <a:latin typeface="Arial"/>
              <a:cs typeface="Arial"/>
            </a:endParaRPr>
          </a:p>
        </p:txBody>
      </p:sp>
      <p:sp>
        <p:nvSpPr>
          <p:cNvPr id="4" name="object 4"/>
          <p:cNvSpPr txBox="1"/>
          <p:nvPr/>
        </p:nvSpPr>
        <p:spPr>
          <a:xfrm>
            <a:off x="16688362" y="9913699"/>
            <a:ext cx="217170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Sidharth</a:t>
            </a:r>
            <a:r>
              <a:rPr sz="950" u="sng" spc="5"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Bhatia</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4636" y="2950560"/>
            <a:ext cx="9563735" cy="4750147"/>
          </a:xfrm>
          <a:prstGeom prst="rect">
            <a:avLst/>
          </a:prstGeom>
        </p:spPr>
        <p:txBody>
          <a:bodyPr vert="horz" wrap="square" lIns="0" tIns="15240" rIns="0" bIns="0" rtlCol="0">
            <a:spAutoFit/>
          </a:bodyPr>
          <a:lstStyle/>
          <a:p>
            <a:pPr marL="12700">
              <a:lnSpc>
                <a:spcPct val="100000"/>
              </a:lnSpc>
              <a:spcBef>
                <a:spcPts val="120"/>
              </a:spcBef>
            </a:pPr>
            <a:r>
              <a:rPr sz="2450" b="1" spc="-15" dirty="0">
                <a:solidFill>
                  <a:srgbClr val="C39A6F"/>
                </a:solidFill>
                <a:latin typeface="Arial"/>
                <a:cs typeface="Arial"/>
              </a:rPr>
              <a:t>DIGITAL</a:t>
            </a:r>
            <a:endParaRPr sz="2450" dirty="0">
              <a:latin typeface="Arial"/>
              <a:cs typeface="Arial"/>
            </a:endParaRPr>
          </a:p>
          <a:p>
            <a:pPr>
              <a:lnSpc>
                <a:spcPct val="100000"/>
              </a:lnSpc>
              <a:spcBef>
                <a:spcPts val="15"/>
              </a:spcBef>
            </a:pPr>
            <a:endParaRPr sz="2600" dirty="0">
              <a:latin typeface="Arial"/>
              <a:cs typeface="Arial"/>
            </a:endParaRPr>
          </a:p>
          <a:p>
            <a:pPr marL="12700" marR="5080">
              <a:lnSpc>
                <a:spcPct val="115999"/>
              </a:lnSpc>
            </a:pPr>
            <a:r>
              <a:rPr sz="2050" spc="-45" dirty="0">
                <a:solidFill>
                  <a:srgbClr val="FFFFFF"/>
                </a:solidFill>
                <a:latin typeface="Arial"/>
                <a:cs typeface="Arial"/>
              </a:rPr>
              <a:t>Yes,</a:t>
            </a:r>
            <a:r>
              <a:rPr sz="2050" spc="5"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seems </a:t>
            </a:r>
            <a:r>
              <a:rPr sz="2050" dirty="0">
                <a:solidFill>
                  <a:srgbClr val="FFFFFF"/>
                </a:solidFill>
                <a:latin typeface="Arial"/>
                <a:cs typeface="Arial"/>
              </a:rPr>
              <a:t>this</a:t>
            </a:r>
            <a:r>
              <a:rPr sz="2050" spc="10" dirty="0">
                <a:solidFill>
                  <a:srgbClr val="FFFFFF"/>
                </a:solidFill>
                <a:latin typeface="Arial"/>
                <a:cs typeface="Arial"/>
              </a:rPr>
              <a:t> </a:t>
            </a:r>
            <a:r>
              <a:rPr sz="2050" dirty="0">
                <a:solidFill>
                  <a:srgbClr val="FFFFFF"/>
                </a:solidFill>
                <a:latin typeface="Arial"/>
                <a:cs typeface="Arial"/>
              </a:rPr>
              <a:t>digital</a:t>
            </a:r>
            <a:r>
              <a:rPr sz="2050" spc="5" dirty="0">
                <a:solidFill>
                  <a:srgbClr val="FFFFFF"/>
                </a:solidFill>
                <a:latin typeface="Arial"/>
                <a:cs typeface="Arial"/>
              </a:rPr>
              <a:t> </a:t>
            </a:r>
            <a:r>
              <a:rPr sz="2050" dirty="0">
                <a:solidFill>
                  <a:srgbClr val="FFFFFF"/>
                </a:solidFill>
                <a:latin typeface="Arial"/>
                <a:cs typeface="Arial"/>
              </a:rPr>
              <a:t>thing</a:t>
            </a:r>
            <a:r>
              <a:rPr sz="2050" spc="5" dirty="0">
                <a:solidFill>
                  <a:srgbClr val="FFFFFF"/>
                </a:solidFill>
                <a:latin typeface="Arial"/>
                <a:cs typeface="Arial"/>
              </a:rPr>
              <a:t> </a:t>
            </a:r>
            <a:r>
              <a:rPr sz="2050" dirty="0">
                <a:solidFill>
                  <a:srgbClr val="FFFFFF"/>
                </a:solidFill>
                <a:latin typeface="Arial"/>
                <a:cs typeface="Arial"/>
              </a:rPr>
              <a:t>is</a:t>
            </a:r>
            <a:r>
              <a:rPr sz="2050" spc="10" dirty="0">
                <a:solidFill>
                  <a:srgbClr val="FFFFFF"/>
                </a:solidFill>
                <a:latin typeface="Arial"/>
                <a:cs typeface="Arial"/>
              </a:rPr>
              <a:t> </a:t>
            </a:r>
            <a:r>
              <a:rPr sz="2050" dirty="0">
                <a:solidFill>
                  <a:srgbClr val="FFFFFF"/>
                </a:solidFill>
                <a:latin typeface="Arial"/>
                <a:cs typeface="Arial"/>
              </a:rPr>
              <a:t>really</a:t>
            </a:r>
            <a:r>
              <a:rPr sz="2050" spc="5" dirty="0">
                <a:solidFill>
                  <a:srgbClr val="FFFFFF"/>
                </a:solidFill>
                <a:latin typeface="Arial"/>
                <a:cs typeface="Arial"/>
              </a:rPr>
              <a:t> </a:t>
            </a:r>
            <a:r>
              <a:rPr sz="2050" dirty="0">
                <a:solidFill>
                  <a:srgbClr val="FFFFFF"/>
                </a:solidFill>
                <a:latin typeface="Arial"/>
                <a:cs typeface="Arial"/>
              </a:rPr>
              <a:t>catching</a:t>
            </a:r>
            <a:r>
              <a:rPr sz="2050" spc="5" dirty="0">
                <a:solidFill>
                  <a:srgbClr val="FFFFFF"/>
                </a:solidFill>
                <a:latin typeface="Arial"/>
                <a:cs typeface="Arial"/>
              </a:rPr>
              <a:t> on and</a:t>
            </a:r>
            <a:r>
              <a:rPr sz="2050" spc="10" dirty="0">
                <a:solidFill>
                  <a:srgbClr val="FFFFFF"/>
                </a:solidFill>
                <a:latin typeface="Arial"/>
                <a:cs typeface="Arial"/>
              </a:rPr>
              <a:t> </a:t>
            </a:r>
            <a:r>
              <a:rPr sz="2050" dirty="0">
                <a:solidFill>
                  <a:srgbClr val="FFFFFF"/>
                </a:solidFill>
                <a:latin typeface="Arial"/>
                <a:cs typeface="Arial"/>
              </a:rPr>
              <a:t>likely</a:t>
            </a:r>
            <a:r>
              <a:rPr sz="2050" spc="5" dirty="0">
                <a:solidFill>
                  <a:srgbClr val="FFFFFF"/>
                </a:solidFill>
                <a:latin typeface="Arial"/>
                <a:cs typeface="Arial"/>
              </a:rPr>
              <a:t> here </a:t>
            </a:r>
            <a:r>
              <a:rPr sz="2050" dirty="0">
                <a:solidFill>
                  <a:srgbClr val="FFFFFF"/>
                </a:solidFill>
                <a:latin typeface="Arial"/>
                <a:cs typeface="Arial"/>
              </a:rPr>
              <a:t>to</a:t>
            </a:r>
            <a:r>
              <a:rPr sz="2050" spc="10" dirty="0">
                <a:solidFill>
                  <a:srgbClr val="FFFFFF"/>
                </a:solidFill>
                <a:latin typeface="Arial"/>
                <a:cs typeface="Arial"/>
              </a:rPr>
              <a:t> </a:t>
            </a:r>
            <a:r>
              <a:rPr sz="2050" spc="-30" dirty="0">
                <a:solidFill>
                  <a:srgbClr val="FFFFFF"/>
                </a:solidFill>
                <a:latin typeface="Arial"/>
                <a:cs typeface="Arial"/>
              </a:rPr>
              <a:t>stay,</a:t>
            </a:r>
            <a:r>
              <a:rPr sz="2050" spc="5" dirty="0">
                <a:solidFill>
                  <a:srgbClr val="FFFFFF"/>
                </a:solidFill>
                <a:latin typeface="Arial"/>
                <a:cs typeface="Arial"/>
              </a:rPr>
              <a:t> so good </a:t>
            </a:r>
            <a:r>
              <a:rPr sz="2050" spc="10" dirty="0">
                <a:solidFill>
                  <a:srgbClr val="FFFFFF"/>
                </a:solidFill>
                <a:latin typeface="Arial"/>
                <a:cs typeface="Arial"/>
              </a:rPr>
              <a:t> </a:t>
            </a:r>
            <a:r>
              <a:rPr sz="2050" dirty="0">
                <a:solidFill>
                  <a:srgbClr val="FFFFFF"/>
                </a:solidFill>
                <a:latin typeface="Arial"/>
                <a:cs typeface="Arial"/>
              </a:rPr>
              <a:t>thing there</a:t>
            </a:r>
            <a:r>
              <a:rPr sz="2050" spc="5" dirty="0">
                <a:solidFill>
                  <a:srgbClr val="FFFFFF"/>
                </a:solidFill>
                <a:latin typeface="Arial"/>
                <a:cs typeface="Arial"/>
              </a:rPr>
              <a:t> are</a:t>
            </a:r>
            <a:r>
              <a:rPr sz="2050" dirty="0">
                <a:solidFill>
                  <a:srgbClr val="FFFFFF"/>
                </a:solidFill>
                <a:latin typeface="Arial"/>
                <a:cs typeface="Arial"/>
              </a:rPr>
              <a:t> plenty</a:t>
            </a:r>
            <a:r>
              <a:rPr sz="2050" spc="5" dirty="0">
                <a:solidFill>
                  <a:srgbClr val="FFFFFF"/>
                </a:solidFill>
                <a:latin typeface="Arial"/>
                <a:cs typeface="Arial"/>
              </a:rPr>
              <a:t> </a:t>
            </a:r>
            <a:r>
              <a:rPr sz="2050" dirty="0">
                <a:solidFill>
                  <a:srgbClr val="FFFFFF"/>
                </a:solidFill>
                <a:latin typeface="Arial"/>
                <a:cs typeface="Arial"/>
              </a:rPr>
              <a:t>of talented</a:t>
            </a:r>
            <a:r>
              <a:rPr sz="2050" spc="5" dirty="0">
                <a:solidFill>
                  <a:srgbClr val="FFFFFF"/>
                </a:solidFill>
                <a:latin typeface="Arial"/>
                <a:cs typeface="Arial"/>
              </a:rPr>
              <a:t> </a:t>
            </a:r>
            <a:r>
              <a:rPr sz="2050" dirty="0">
                <a:solidFill>
                  <a:srgbClr val="FFFFFF"/>
                </a:solidFill>
                <a:latin typeface="Arial"/>
                <a:cs typeface="Arial"/>
              </a:rPr>
              <a:t>folks </a:t>
            </a:r>
            <a:r>
              <a:rPr sz="2050" spc="5" dirty="0">
                <a:solidFill>
                  <a:srgbClr val="FFFFFF"/>
                </a:solidFill>
                <a:latin typeface="Arial"/>
                <a:cs typeface="Arial"/>
              </a:rPr>
              <a:t>who are</a:t>
            </a:r>
            <a:r>
              <a:rPr sz="2050" dirty="0">
                <a:solidFill>
                  <a:srgbClr val="FFFFFF"/>
                </a:solidFill>
                <a:latin typeface="Arial"/>
                <a:cs typeface="Arial"/>
              </a:rPr>
              <a:t> </a:t>
            </a:r>
            <a:r>
              <a:rPr sz="2050" spc="5" dirty="0">
                <a:solidFill>
                  <a:srgbClr val="FFFFFF"/>
                </a:solidFill>
                <a:latin typeface="Arial"/>
                <a:cs typeface="Arial"/>
              </a:rPr>
              <a:t>doing a</a:t>
            </a:r>
            <a:r>
              <a:rPr sz="2050" dirty="0">
                <a:solidFill>
                  <a:srgbClr val="FFFFFF"/>
                </a:solidFill>
                <a:latin typeface="Arial"/>
                <a:cs typeface="Arial"/>
              </a:rPr>
              <a:t> lot</a:t>
            </a:r>
            <a:r>
              <a:rPr sz="2050" spc="5" dirty="0">
                <a:solidFill>
                  <a:srgbClr val="FFFFFF"/>
                </a:solidFill>
                <a:latin typeface="Arial"/>
                <a:cs typeface="Arial"/>
              </a:rPr>
              <a:t> </a:t>
            </a:r>
            <a:r>
              <a:rPr sz="2050" dirty="0">
                <a:solidFill>
                  <a:srgbClr val="FFFFFF"/>
                </a:solidFill>
                <a:latin typeface="Arial"/>
                <a:cs typeface="Arial"/>
              </a:rPr>
              <a:t>of </a:t>
            </a:r>
            <a:r>
              <a:rPr sz="2050" spc="5" dirty="0">
                <a:solidFill>
                  <a:srgbClr val="FFFFFF"/>
                </a:solidFill>
                <a:latin typeface="Arial"/>
                <a:cs typeface="Arial"/>
              </a:rPr>
              <a:t>great </a:t>
            </a:r>
            <a:r>
              <a:rPr sz="2050" spc="-5" dirty="0">
                <a:solidFill>
                  <a:srgbClr val="FFFFFF"/>
                </a:solidFill>
                <a:latin typeface="Arial"/>
                <a:cs typeface="Arial"/>
              </a:rPr>
              <a:t>stuff</a:t>
            </a:r>
            <a:r>
              <a:rPr sz="2050" dirty="0">
                <a:solidFill>
                  <a:srgbClr val="FFFFFF"/>
                </a:solidFill>
                <a:latin typeface="Arial"/>
                <a:cs typeface="Arial"/>
              </a:rPr>
              <a:t> that </a:t>
            </a:r>
            <a:r>
              <a:rPr sz="2050" spc="5" dirty="0">
                <a:solidFill>
                  <a:srgbClr val="FFFFFF"/>
                </a:solidFill>
                <a:latin typeface="Arial"/>
                <a:cs typeface="Arial"/>
              </a:rPr>
              <a:t> engages</a:t>
            </a:r>
            <a:r>
              <a:rPr sz="2050" dirty="0">
                <a:solidFill>
                  <a:srgbClr val="FFFFFF"/>
                </a:solidFill>
                <a:latin typeface="Arial"/>
                <a:cs typeface="Arial"/>
              </a:rPr>
              <a:t> their</a:t>
            </a:r>
            <a:r>
              <a:rPr sz="2050" spc="5" dirty="0">
                <a:solidFill>
                  <a:srgbClr val="FFFFFF"/>
                </a:solidFill>
                <a:latin typeface="Arial"/>
                <a:cs typeface="Arial"/>
              </a:rPr>
              <a:t> audiences</a:t>
            </a:r>
            <a:r>
              <a:rPr sz="2050" dirty="0">
                <a:solidFill>
                  <a:srgbClr val="FFFFFF"/>
                </a:solidFill>
                <a:latin typeface="Arial"/>
                <a:cs typeface="Arial"/>
              </a:rPr>
              <a:t> </a:t>
            </a:r>
            <a:r>
              <a:rPr sz="2050" spc="5" dirty="0">
                <a:solidFill>
                  <a:srgbClr val="FFFFFF"/>
                </a:solidFill>
                <a:latin typeface="Arial"/>
                <a:cs typeface="Arial"/>
              </a:rPr>
              <a:t>on devices and</a:t>
            </a:r>
            <a:r>
              <a:rPr sz="2050" dirty="0">
                <a:solidFill>
                  <a:srgbClr val="FFFFFF"/>
                </a:solidFill>
                <a:latin typeface="Arial"/>
                <a:cs typeface="Arial"/>
              </a:rPr>
              <a:t> their</a:t>
            </a:r>
            <a:r>
              <a:rPr sz="2050" spc="5" dirty="0">
                <a:solidFill>
                  <a:srgbClr val="FFFFFF"/>
                </a:solidFill>
                <a:latin typeface="Arial"/>
                <a:cs typeface="Arial"/>
              </a:rPr>
              <a:t> </a:t>
            </a:r>
            <a:r>
              <a:rPr sz="2050" dirty="0">
                <a:solidFill>
                  <a:srgbClr val="FFFFFF"/>
                </a:solidFill>
                <a:latin typeface="Arial"/>
                <a:cs typeface="Arial"/>
              </a:rPr>
              <a:t>respective platforms.</a:t>
            </a:r>
            <a:r>
              <a:rPr sz="2050" spc="5" dirty="0">
                <a:solidFill>
                  <a:srgbClr val="FFFFFF"/>
                </a:solidFill>
                <a:latin typeface="Arial"/>
                <a:cs typeface="Arial"/>
              </a:rPr>
              <a:t> By devices, </a:t>
            </a:r>
            <a:r>
              <a:rPr sz="2050" spc="10" dirty="0">
                <a:solidFill>
                  <a:srgbClr val="FFFFFF"/>
                </a:solidFill>
                <a:latin typeface="Arial"/>
                <a:cs typeface="Arial"/>
              </a:rPr>
              <a:t> </a:t>
            </a:r>
            <a:r>
              <a:rPr sz="2050" spc="5" dirty="0">
                <a:solidFill>
                  <a:srgbClr val="FFFFFF"/>
                </a:solidFill>
                <a:latin typeface="Arial"/>
                <a:cs typeface="Arial"/>
              </a:rPr>
              <a:t>we're </a:t>
            </a:r>
            <a:r>
              <a:rPr sz="2050" dirty="0">
                <a:solidFill>
                  <a:srgbClr val="FFFFFF"/>
                </a:solidFill>
                <a:latin typeface="Arial"/>
                <a:cs typeface="Arial"/>
              </a:rPr>
              <a:t>talking </a:t>
            </a:r>
            <a:r>
              <a:rPr sz="2050" spc="5" dirty="0">
                <a:solidFill>
                  <a:srgbClr val="FFFFFF"/>
                </a:solidFill>
                <a:latin typeface="Arial"/>
                <a:cs typeface="Arial"/>
              </a:rPr>
              <a:t>about </a:t>
            </a:r>
            <a:r>
              <a:rPr sz="2050" dirty="0">
                <a:solidFill>
                  <a:srgbClr val="FFFFFF"/>
                </a:solidFill>
                <a:latin typeface="Arial"/>
                <a:cs typeface="Arial"/>
              </a:rPr>
              <a:t>things like </a:t>
            </a:r>
            <a:r>
              <a:rPr sz="2050" spc="5" dirty="0">
                <a:solidFill>
                  <a:srgbClr val="FFFFFF"/>
                </a:solidFill>
                <a:latin typeface="Arial"/>
                <a:cs typeface="Arial"/>
              </a:rPr>
              <a:t>smart phones and computers, and </a:t>
            </a:r>
            <a:r>
              <a:rPr sz="2050" dirty="0">
                <a:solidFill>
                  <a:srgbClr val="FFFFFF"/>
                </a:solidFill>
                <a:latin typeface="Arial"/>
                <a:cs typeface="Arial"/>
              </a:rPr>
              <a:t>platforms </a:t>
            </a:r>
            <a:r>
              <a:rPr sz="2050" spc="5" dirty="0">
                <a:solidFill>
                  <a:srgbClr val="FFFFFF"/>
                </a:solidFill>
                <a:latin typeface="Arial"/>
                <a:cs typeface="Arial"/>
              </a:rPr>
              <a:t>include </a:t>
            </a:r>
            <a:r>
              <a:rPr sz="2050" spc="-555" dirty="0">
                <a:solidFill>
                  <a:srgbClr val="FFFFFF"/>
                </a:solidFill>
                <a:latin typeface="Arial"/>
                <a:cs typeface="Arial"/>
              </a:rPr>
              <a:t> </a:t>
            </a:r>
            <a:r>
              <a:rPr sz="2050" dirty="0">
                <a:solidFill>
                  <a:srgbClr val="FFFFFF"/>
                </a:solidFill>
                <a:latin typeface="Arial"/>
                <a:cs typeface="Arial"/>
              </a:rPr>
              <a:t>sites,</a:t>
            </a:r>
            <a:r>
              <a:rPr sz="2050" spc="5" dirty="0">
                <a:solidFill>
                  <a:srgbClr val="FFFFFF"/>
                </a:solidFill>
                <a:latin typeface="Arial"/>
                <a:cs typeface="Arial"/>
              </a:rPr>
              <a:t> </a:t>
            </a:r>
            <a:r>
              <a:rPr sz="2050" dirty="0">
                <a:solidFill>
                  <a:srgbClr val="FFFFFF"/>
                </a:solidFill>
                <a:latin typeface="Arial"/>
                <a:cs typeface="Arial"/>
              </a:rPr>
              <a:t>social</a:t>
            </a:r>
            <a:r>
              <a:rPr sz="2050" spc="10" dirty="0">
                <a:solidFill>
                  <a:srgbClr val="FFFFFF"/>
                </a:solidFill>
                <a:latin typeface="Arial"/>
                <a:cs typeface="Arial"/>
              </a:rPr>
              <a:t> </a:t>
            </a:r>
            <a:r>
              <a:rPr sz="2050" dirty="0">
                <a:solidFill>
                  <a:srgbClr val="FFFFFF"/>
                </a:solidFill>
                <a:latin typeface="Arial"/>
                <a:cs typeface="Arial"/>
              </a:rPr>
              <a:t>things</a:t>
            </a:r>
            <a:r>
              <a:rPr sz="2050" spc="5" dirty="0">
                <a:solidFill>
                  <a:srgbClr val="FFFFFF"/>
                </a:solidFill>
                <a:latin typeface="Arial"/>
                <a:cs typeface="Arial"/>
              </a:rPr>
              <a:t> </a:t>
            </a:r>
            <a:r>
              <a:rPr sz="2050" dirty="0">
                <a:solidFill>
                  <a:srgbClr val="FFFFFF"/>
                </a:solidFill>
                <a:latin typeface="Arial"/>
                <a:cs typeface="Arial"/>
              </a:rPr>
              <a:t>like</a:t>
            </a:r>
            <a:r>
              <a:rPr sz="2050" spc="10" dirty="0">
                <a:solidFill>
                  <a:srgbClr val="FFFFFF"/>
                </a:solidFill>
                <a:latin typeface="Arial"/>
                <a:cs typeface="Arial"/>
              </a:rPr>
              <a:t> </a:t>
            </a:r>
            <a:r>
              <a:rPr sz="2050" dirty="0">
                <a:solidFill>
                  <a:srgbClr val="FFFFFF"/>
                </a:solidFill>
                <a:latin typeface="Arial"/>
                <a:cs typeface="Arial"/>
              </a:rPr>
              <a:t>Instagram,</a:t>
            </a:r>
            <a:r>
              <a:rPr sz="2050" spc="5" dirty="0">
                <a:solidFill>
                  <a:srgbClr val="FFFFFF"/>
                </a:solidFill>
                <a:latin typeface="Arial"/>
                <a:cs typeface="Arial"/>
              </a:rPr>
              <a:t> Facebook</a:t>
            </a:r>
            <a:r>
              <a:rPr sz="2050" spc="10" dirty="0">
                <a:solidFill>
                  <a:srgbClr val="FFFFFF"/>
                </a:solidFill>
                <a:latin typeface="Arial"/>
                <a:cs typeface="Arial"/>
              </a:rPr>
              <a:t> </a:t>
            </a:r>
            <a:r>
              <a:rPr sz="2050" spc="5" dirty="0">
                <a:solidFill>
                  <a:srgbClr val="FFFFFF"/>
                </a:solidFill>
                <a:latin typeface="Arial"/>
                <a:cs typeface="Arial"/>
              </a:rPr>
              <a:t>and Snapchat,</a:t>
            </a:r>
            <a:r>
              <a:rPr sz="2050" spc="10" dirty="0">
                <a:solidFill>
                  <a:srgbClr val="FFFFFF"/>
                </a:solidFill>
                <a:latin typeface="Arial"/>
                <a:cs typeface="Arial"/>
              </a:rPr>
              <a:t> </a:t>
            </a:r>
            <a:r>
              <a:rPr sz="2050" spc="5" dirty="0">
                <a:solidFill>
                  <a:srgbClr val="FFFFFF"/>
                </a:solidFill>
                <a:latin typeface="Arial"/>
                <a:cs typeface="Arial"/>
              </a:rPr>
              <a:t>and</a:t>
            </a:r>
            <a:r>
              <a:rPr sz="2050" spc="10" dirty="0">
                <a:solidFill>
                  <a:srgbClr val="FFFFFF"/>
                </a:solidFill>
                <a:latin typeface="Arial"/>
                <a:cs typeface="Arial"/>
              </a:rPr>
              <a:t> </a:t>
            </a:r>
            <a:r>
              <a:rPr sz="2050" dirty="0">
                <a:solidFill>
                  <a:srgbClr val="FFFFFF"/>
                </a:solidFill>
                <a:latin typeface="Arial"/>
                <a:cs typeface="Arial"/>
              </a:rPr>
              <a:t>let's</a:t>
            </a:r>
            <a:r>
              <a:rPr sz="2050" spc="5" dirty="0">
                <a:solidFill>
                  <a:srgbClr val="FFFFFF"/>
                </a:solidFill>
                <a:latin typeface="Arial"/>
                <a:cs typeface="Arial"/>
              </a:rPr>
              <a:t> not</a:t>
            </a:r>
            <a:r>
              <a:rPr sz="2050" spc="10" dirty="0">
                <a:solidFill>
                  <a:srgbClr val="FFFFFF"/>
                </a:solidFill>
                <a:latin typeface="Arial"/>
                <a:cs typeface="Arial"/>
              </a:rPr>
              <a:t> </a:t>
            </a:r>
            <a:r>
              <a:rPr sz="2050" dirty="0">
                <a:solidFill>
                  <a:srgbClr val="FFFFFF"/>
                </a:solidFill>
                <a:latin typeface="Arial"/>
                <a:cs typeface="Arial"/>
              </a:rPr>
              <a:t>forget</a:t>
            </a:r>
            <a:r>
              <a:rPr sz="2050" spc="5" dirty="0">
                <a:solidFill>
                  <a:srgbClr val="FFFFFF"/>
                </a:solidFill>
                <a:latin typeface="Arial"/>
                <a:cs typeface="Arial"/>
              </a:rPr>
              <a:t> </a:t>
            </a:r>
            <a:r>
              <a:rPr sz="2050" dirty="0">
                <a:solidFill>
                  <a:srgbClr val="FFFFFF"/>
                </a:solidFill>
                <a:latin typeface="Arial"/>
                <a:cs typeface="Arial"/>
              </a:rPr>
              <a:t>the </a:t>
            </a:r>
            <a:r>
              <a:rPr sz="2050" spc="-555" dirty="0">
                <a:solidFill>
                  <a:srgbClr val="FFFFFF"/>
                </a:solidFill>
                <a:latin typeface="Arial"/>
                <a:cs typeface="Arial"/>
              </a:rPr>
              <a:t> </a:t>
            </a:r>
            <a:r>
              <a:rPr sz="2050" spc="5" dirty="0">
                <a:solidFill>
                  <a:srgbClr val="FFFFFF"/>
                </a:solidFill>
                <a:latin typeface="Arial"/>
                <a:cs typeface="Arial"/>
              </a:rPr>
              <a:t>occasional</a:t>
            </a:r>
            <a:r>
              <a:rPr sz="2050" spc="-5" dirty="0">
                <a:solidFill>
                  <a:srgbClr val="FFFFFF"/>
                </a:solidFill>
                <a:latin typeface="Arial"/>
                <a:cs typeface="Arial"/>
              </a:rPr>
              <a:t> </a:t>
            </a:r>
            <a:r>
              <a:rPr sz="2050" spc="5" dirty="0">
                <a:solidFill>
                  <a:srgbClr val="FFFFFF"/>
                </a:solidFill>
                <a:latin typeface="Arial"/>
                <a:cs typeface="Arial"/>
              </a:rPr>
              <a:t>amazing</a:t>
            </a:r>
            <a:r>
              <a:rPr sz="2050" dirty="0">
                <a:solidFill>
                  <a:srgbClr val="FFFFFF"/>
                </a:solidFill>
                <a:latin typeface="Arial"/>
                <a:cs typeface="Arial"/>
              </a:rPr>
              <a:t> </a:t>
            </a:r>
            <a:r>
              <a:rPr sz="2050" spc="5" dirty="0">
                <a:solidFill>
                  <a:srgbClr val="FFFFFF"/>
                </a:solidFill>
                <a:latin typeface="Arial"/>
                <a:cs typeface="Arial"/>
              </a:rPr>
              <a:t>app.</a:t>
            </a:r>
            <a:endParaRPr sz="2050" dirty="0">
              <a:latin typeface="Arial"/>
              <a:cs typeface="Arial"/>
            </a:endParaRPr>
          </a:p>
          <a:p>
            <a:pPr marL="12700" marR="4197350">
              <a:lnSpc>
                <a:spcPts val="2460"/>
              </a:lnSpc>
              <a:spcBef>
                <a:spcPts val="725"/>
              </a:spcBef>
            </a:pPr>
            <a:r>
              <a:rPr sz="2050" spc="-60" dirty="0">
                <a:solidFill>
                  <a:srgbClr val="FFFFFF"/>
                </a:solidFill>
                <a:latin typeface="Arial"/>
                <a:cs typeface="Arial"/>
              </a:rPr>
              <a:t>You</a:t>
            </a:r>
            <a:r>
              <a:rPr sz="2050" spc="10" dirty="0">
                <a:solidFill>
                  <a:srgbClr val="FFFFFF"/>
                </a:solidFill>
                <a:latin typeface="Arial"/>
                <a:cs typeface="Arial"/>
              </a:rPr>
              <a:t> </a:t>
            </a:r>
            <a:r>
              <a:rPr sz="2050" spc="5" dirty="0">
                <a:solidFill>
                  <a:srgbClr val="FFFFFF"/>
                </a:solidFill>
                <a:latin typeface="Arial"/>
                <a:cs typeface="Arial"/>
              </a:rPr>
              <a:t>may</a:t>
            </a:r>
            <a:r>
              <a:rPr sz="2050" spc="10" dirty="0">
                <a:solidFill>
                  <a:srgbClr val="FFFFFF"/>
                </a:solidFill>
                <a:latin typeface="Arial"/>
                <a:cs typeface="Arial"/>
              </a:rPr>
              <a:t> </a:t>
            </a:r>
            <a:r>
              <a:rPr sz="2050" dirty="0">
                <a:solidFill>
                  <a:srgbClr val="FFFFFF"/>
                </a:solidFill>
                <a:latin typeface="Arial"/>
                <a:cs typeface="Arial"/>
              </a:rPr>
              <a:t>enter</a:t>
            </a:r>
            <a:r>
              <a:rPr sz="2050" spc="10" dirty="0">
                <a:solidFill>
                  <a:srgbClr val="FFFFFF"/>
                </a:solidFill>
                <a:latin typeface="Arial"/>
                <a:cs typeface="Arial"/>
              </a:rPr>
              <a:t> </a:t>
            </a:r>
            <a:r>
              <a:rPr sz="2050" dirty="0">
                <a:solidFill>
                  <a:srgbClr val="FFFFFF"/>
                </a:solidFill>
                <a:latin typeface="Arial"/>
                <a:cs typeface="Arial"/>
              </a:rPr>
              <a:t>in</a:t>
            </a:r>
            <a:r>
              <a:rPr sz="2050" spc="10"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following</a:t>
            </a:r>
            <a:r>
              <a:rPr sz="2050" spc="10" dirty="0">
                <a:solidFill>
                  <a:srgbClr val="FFFFFF"/>
                </a:solidFill>
                <a:latin typeface="Arial"/>
                <a:cs typeface="Arial"/>
              </a:rPr>
              <a:t> </a:t>
            </a:r>
            <a:r>
              <a:rPr sz="2050" dirty="0">
                <a:solidFill>
                  <a:srgbClr val="FFFFFF"/>
                </a:solidFill>
                <a:latin typeface="Arial"/>
                <a:cs typeface="Arial"/>
              </a:rPr>
              <a:t>sub-categories: </a:t>
            </a:r>
            <a:r>
              <a:rPr sz="2050" spc="-550" dirty="0">
                <a:solidFill>
                  <a:srgbClr val="FFFFFF"/>
                </a:solidFill>
                <a:latin typeface="Arial"/>
                <a:cs typeface="Arial"/>
              </a:rPr>
              <a:t> </a:t>
            </a:r>
            <a:r>
              <a:rPr sz="2050" spc="-5" dirty="0">
                <a:solidFill>
                  <a:srgbClr val="C39A6F"/>
                </a:solidFill>
                <a:latin typeface="Arial"/>
                <a:cs typeface="Arial"/>
              </a:rPr>
              <a:t>Website</a:t>
            </a:r>
            <a:endParaRPr lang="en-US" sz="2050" spc="-5" dirty="0">
              <a:latin typeface="Arial"/>
              <a:cs typeface="Arial"/>
            </a:endParaRPr>
          </a:p>
          <a:p>
            <a:pPr marL="12700" marR="4197350">
              <a:lnSpc>
                <a:spcPts val="2460"/>
              </a:lnSpc>
              <a:spcBef>
                <a:spcPts val="725"/>
              </a:spcBef>
            </a:pPr>
            <a:r>
              <a:rPr lang="en-US" sz="2050" spc="-5" dirty="0">
                <a:solidFill>
                  <a:srgbClr val="C39A6F"/>
                </a:solidFill>
                <a:latin typeface="Arial"/>
                <a:cs typeface="Arial"/>
              </a:rPr>
              <a:t>O</a:t>
            </a:r>
            <a:r>
              <a:rPr lang="en-US" sz="2050" dirty="0">
                <a:solidFill>
                  <a:srgbClr val="C39A6F"/>
                </a:solidFill>
                <a:latin typeface="Arial"/>
                <a:cs typeface="Arial"/>
              </a:rPr>
              <a:t>nline</a:t>
            </a:r>
            <a:r>
              <a:rPr lang="en-US" sz="2050" spc="-125" dirty="0">
                <a:solidFill>
                  <a:srgbClr val="C39A6F"/>
                </a:solidFill>
                <a:latin typeface="Arial"/>
                <a:cs typeface="Arial"/>
              </a:rPr>
              <a:t> </a:t>
            </a:r>
            <a:r>
              <a:rPr lang="en-US" sz="2050" dirty="0">
                <a:solidFill>
                  <a:srgbClr val="C39A6F"/>
                </a:solidFill>
                <a:latin typeface="Arial"/>
                <a:cs typeface="Arial"/>
              </a:rPr>
              <a:t>Advertising</a:t>
            </a:r>
            <a:endParaRPr lang="en-US" sz="2050" spc="-5" dirty="0">
              <a:solidFill>
                <a:srgbClr val="C39A6F"/>
              </a:solidFill>
              <a:latin typeface="Arial"/>
              <a:cs typeface="Arial"/>
            </a:endParaRPr>
          </a:p>
          <a:p>
            <a:pPr marL="12700">
              <a:lnSpc>
                <a:spcPts val="2460"/>
              </a:lnSpc>
            </a:pPr>
            <a:r>
              <a:rPr lang="en-US" sz="2050" spc="-5" dirty="0">
                <a:solidFill>
                  <a:srgbClr val="C39A6F"/>
                </a:solidFill>
                <a:latin typeface="Arial"/>
                <a:cs typeface="Arial"/>
              </a:rPr>
              <a:t>Social - </a:t>
            </a:r>
            <a:r>
              <a:rPr lang="en-US" sz="2050" spc="5" dirty="0">
                <a:solidFill>
                  <a:srgbClr val="C39A6F"/>
                </a:solidFill>
                <a:latin typeface="Arial"/>
                <a:cs typeface="Arial"/>
              </a:rPr>
              <a:t>Tik Tok / Facebook / Twitter / Instagram etc.  </a:t>
            </a:r>
          </a:p>
          <a:p>
            <a:pPr marL="12700">
              <a:lnSpc>
                <a:spcPts val="2460"/>
              </a:lnSpc>
              <a:spcBef>
                <a:spcPts val="345"/>
              </a:spcBef>
            </a:pPr>
            <a:r>
              <a:rPr sz="2050" spc="5" dirty="0">
                <a:solidFill>
                  <a:srgbClr val="C39A6F"/>
                </a:solidFill>
                <a:latin typeface="Arial"/>
                <a:cs typeface="Arial"/>
              </a:rPr>
              <a:t>App</a:t>
            </a:r>
            <a:r>
              <a:rPr sz="2050" spc="-30" dirty="0">
                <a:solidFill>
                  <a:srgbClr val="C39A6F"/>
                </a:solidFill>
                <a:latin typeface="Arial"/>
                <a:cs typeface="Arial"/>
              </a:rPr>
              <a:t> </a:t>
            </a:r>
            <a:r>
              <a:rPr sz="2050" spc="5" dirty="0">
                <a:solidFill>
                  <a:srgbClr val="C39A6F"/>
                </a:solidFill>
                <a:latin typeface="Arial"/>
                <a:cs typeface="Arial"/>
              </a:rPr>
              <a:t>+</a:t>
            </a:r>
            <a:r>
              <a:rPr sz="2050" spc="-25" dirty="0">
                <a:solidFill>
                  <a:srgbClr val="C39A6F"/>
                </a:solidFill>
                <a:latin typeface="Arial"/>
                <a:cs typeface="Arial"/>
              </a:rPr>
              <a:t> </a:t>
            </a:r>
            <a:r>
              <a:rPr sz="2050" spc="5" dirty="0">
                <a:solidFill>
                  <a:srgbClr val="C39A6F"/>
                </a:solidFill>
                <a:latin typeface="Arial"/>
                <a:cs typeface="Arial"/>
              </a:rPr>
              <a:t>Game</a:t>
            </a:r>
            <a:endParaRPr lang="en-US" sz="2050" spc="5" dirty="0">
              <a:solidFill>
                <a:srgbClr val="C39A6F"/>
              </a:solidFill>
              <a:latin typeface="Arial"/>
              <a:cs typeface="Arial"/>
            </a:endParaRPr>
          </a:p>
        </p:txBody>
      </p:sp>
      <p:pic>
        <p:nvPicPr>
          <p:cNvPr id="3" name="object 3"/>
          <p:cNvPicPr/>
          <p:nvPr/>
        </p:nvPicPr>
        <p:blipFill>
          <a:blip r:embed="rId2" cstate="print"/>
          <a:stretch>
            <a:fillRect/>
          </a:stretch>
        </p:blipFill>
        <p:spPr>
          <a:xfrm>
            <a:off x="12544120" y="0"/>
            <a:ext cx="7559979" cy="11308556"/>
          </a:xfrm>
          <a:prstGeom prst="rect">
            <a:avLst/>
          </a:prstGeom>
        </p:spPr>
      </p:pic>
      <p:sp>
        <p:nvSpPr>
          <p:cNvPr id="4" name="object 4"/>
          <p:cNvSpPr txBox="1"/>
          <p:nvPr/>
        </p:nvSpPr>
        <p:spPr>
          <a:xfrm>
            <a:off x="1453223" y="10028879"/>
            <a:ext cx="2073275"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Federica</a:t>
            </a:r>
            <a:r>
              <a:rPr sz="950" u="sng"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Gall</a:t>
            </a:r>
            <a:r>
              <a:rPr sz="950" spc="15" dirty="0">
                <a:solidFill>
                  <a:srgbClr val="FFFFFF"/>
                </a:solidFill>
                <a:latin typeface="Helvetica Neue"/>
                <a:cs typeface="Helvetica Neue"/>
              </a:rPr>
              <a:t>i</a:t>
            </a:r>
            <a:r>
              <a:rPr sz="950"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92261" y="4406014"/>
            <a:ext cx="9965690" cy="2590800"/>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MOBILE</a:t>
            </a:r>
            <a:endParaRPr sz="2450" dirty="0">
              <a:latin typeface="Arial"/>
              <a:cs typeface="Arial"/>
            </a:endParaRPr>
          </a:p>
          <a:p>
            <a:pPr>
              <a:lnSpc>
                <a:spcPct val="100000"/>
              </a:lnSpc>
              <a:spcBef>
                <a:spcPts val="35"/>
              </a:spcBef>
            </a:pPr>
            <a:endParaRPr sz="2500" dirty="0">
              <a:latin typeface="Arial"/>
              <a:cs typeface="Arial"/>
            </a:endParaRPr>
          </a:p>
          <a:p>
            <a:pPr marL="12700" marR="5080">
              <a:lnSpc>
                <a:spcPct val="116500"/>
              </a:lnSpc>
              <a:tabLst>
                <a:tab pos="1670685" algn="l"/>
                <a:tab pos="2922905" algn="l"/>
                <a:tab pos="3810000" algn="l"/>
              </a:tabLst>
            </a:pPr>
            <a:r>
              <a:rPr sz="2050" dirty="0">
                <a:solidFill>
                  <a:srgbClr val="FFFFFF"/>
                </a:solidFill>
                <a:latin typeface="Arial"/>
                <a:cs typeface="Arial"/>
              </a:rPr>
              <a:t>That </a:t>
            </a:r>
            <a:r>
              <a:rPr sz="2050" spc="5" dirty="0">
                <a:solidFill>
                  <a:srgbClr val="FFFFFF"/>
                </a:solidFill>
                <a:latin typeface="Arial"/>
                <a:cs typeface="Arial"/>
              </a:rPr>
              <a:t>phone </a:t>
            </a:r>
            <a:r>
              <a:rPr sz="2050" dirty="0">
                <a:solidFill>
                  <a:srgbClr val="FFFFFF"/>
                </a:solidFill>
                <a:latin typeface="Arial"/>
                <a:cs typeface="Arial"/>
              </a:rPr>
              <a:t>that </a:t>
            </a:r>
            <a:r>
              <a:rPr sz="2050" spc="5" dirty="0">
                <a:solidFill>
                  <a:srgbClr val="FFFFFF"/>
                </a:solidFill>
                <a:latin typeface="Arial"/>
                <a:cs typeface="Arial"/>
              </a:rPr>
              <a:t>you </a:t>
            </a:r>
            <a:r>
              <a:rPr sz="2050" dirty="0">
                <a:solidFill>
                  <a:srgbClr val="FFFFFF"/>
                </a:solidFill>
                <a:latin typeface="Arial"/>
                <a:cs typeface="Arial"/>
              </a:rPr>
              <a:t>can’t </a:t>
            </a:r>
            <a:r>
              <a:rPr sz="2050" spc="5" dirty="0">
                <a:solidFill>
                  <a:srgbClr val="FFFFFF"/>
                </a:solidFill>
                <a:latin typeface="Arial"/>
                <a:cs typeface="Arial"/>
              </a:rPr>
              <a:t>seem </a:t>
            </a:r>
            <a:r>
              <a:rPr sz="2050" dirty="0">
                <a:solidFill>
                  <a:srgbClr val="FFFFFF"/>
                </a:solidFill>
                <a:latin typeface="Arial"/>
                <a:cs typeface="Arial"/>
              </a:rPr>
              <a:t>to </a:t>
            </a:r>
            <a:r>
              <a:rPr sz="2050" spc="5" dirty="0">
                <a:solidFill>
                  <a:srgbClr val="FFFFFF"/>
                </a:solidFill>
                <a:latin typeface="Arial"/>
                <a:cs typeface="Arial"/>
              </a:rPr>
              <a:t>put down, </a:t>
            </a:r>
            <a:r>
              <a:rPr sz="2050" dirty="0">
                <a:solidFill>
                  <a:srgbClr val="FFFFFF"/>
                </a:solidFill>
                <a:latin typeface="Arial"/>
                <a:cs typeface="Arial"/>
              </a:rPr>
              <a:t>well </a:t>
            </a:r>
            <a:r>
              <a:rPr sz="2050" spc="5" dirty="0">
                <a:solidFill>
                  <a:srgbClr val="FFFFFF"/>
                </a:solidFill>
                <a:latin typeface="Arial"/>
                <a:cs typeface="Arial"/>
              </a:rPr>
              <a:t>people are making some </a:t>
            </a:r>
            <a:r>
              <a:rPr sz="2050" dirty="0">
                <a:solidFill>
                  <a:srgbClr val="FFFFFF"/>
                </a:solidFill>
                <a:latin typeface="Arial"/>
                <a:cs typeface="Arial"/>
              </a:rPr>
              <a:t>really </a:t>
            </a:r>
            <a:r>
              <a:rPr sz="2050" spc="5" dirty="0">
                <a:solidFill>
                  <a:srgbClr val="FFFFFF"/>
                </a:solidFill>
                <a:latin typeface="Arial"/>
                <a:cs typeface="Arial"/>
              </a:rPr>
              <a:t>cool </a:t>
            </a:r>
            <a:r>
              <a:rPr sz="2050" spc="-555" dirty="0">
                <a:solidFill>
                  <a:srgbClr val="FFFFFF"/>
                </a:solidFill>
                <a:latin typeface="Arial"/>
                <a:cs typeface="Arial"/>
              </a:rPr>
              <a:t> </a:t>
            </a:r>
            <a:r>
              <a:rPr sz="2050" dirty="0">
                <a:solidFill>
                  <a:srgbClr val="FFFFFF"/>
                </a:solidFill>
                <a:latin typeface="Arial"/>
                <a:cs typeface="Arial"/>
              </a:rPr>
              <a:t>things</a:t>
            </a:r>
            <a:r>
              <a:rPr sz="2050" spc="10" dirty="0">
                <a:solidFill>
                  <a:srgbClr val="FFFFFF"/>
                </a:solidFill>
                <a:latin typeface="Arial"/>
                <a:cs typeface="Arial"/>
              </a:rPr>
              <a:t> </a:t>
            </a:r>
            <a:r>
              <a:rPr sz="2050" dirty="0">
                <a:solidFill>
                  <a:srgbClr val="FFFFFF"/>
                </a:solidFill>
                <a:latin typeface="Arial"/>
                <a:cs typeface="Arial"/>
              </a:rPr>
              <a:t>with</a:t>
            </a:r>
            <a:r>
              <a:rPr sz="2050" spc="10" dirty="0">
                <a:solidFill>
                  <a:srgbClr val="FFFFFF"/>
                </a:solidFill>
                <a:latin typeface="Arial"/>
                <a:cs typeface="Arial"/>
              </a:rPr>
              <a:t> </a:t>
            </a:r>
            <a:r>
              <a:rPr sz="2050" dirty="0">
                <a:solidFill>
                  <a:srgbClr val="FFFFFF"/>
                </a:solidFill>
                <a:latin typeface="Arial"/>
                <a:cs typeface="Arial"/>
              </a:rPr>
              <a:t>it.	Everything</a:t>
            </a:r>
            <a:r>
              <a:rPr sz="2050" spc="5" dirty="0">
                <a:solidFill>
                  <a:srgbClr val="FFFFFF"/>
                </a:solidFill>
                <a:latin typeface="Arial"/>
                <a:cs typeface="Arial"/>
              </a:rPr>
              <a:t> </a:t>
            </a:r>
            <a:r>
              <a:rPr sz="2050" dirty="0">
                <a:solidFill>
                  <a:srgbClr val="FFFFFF"/>
                </a:solidFill>
                <a:latin typeface="Arial"/>
                <a:cs typeface="Arial"/>
              </a:rPr>
              <a:t>from</a:t>
            </a:r>
            <a:r>
              <a:rPr sz="2050" spc="5" dirty="0">
                <a:solidFill>
                  <a:srgbClr val="FFFFFF"/>
                </a:solidFill>
                <a:latin typeface="Arial"/>
                <a:cs typeface="Arial"/>
              </a:rPr>
              <a:t> </a:t>
            </a:r>
            <a:r>
              <a:rPr sz="2050" dirty="0">
                <a:solidFill>
                  <a:srgbClr val="FFFFFF"/>
                </a:solidFill>
                <a:latin typeface="Arial"/>
                <a:cs typeface="Arial"/>
              </a:rPr>
              <a:t>virtual reality</a:t>
            </a:r>
            <a:r>
              <a:rPr sz="2050" spc="5" dirty="0">
                <a:solidFill>
                  <a:srgbClr val="FFFFFF"/>
                </a:solidFill>
                <a:latin typeface="Arial"/>
                <a:cs typeface="Arial"/>
              </a:rPr>
              <a:t> experiences </a:t>
            </a:r>
            <a:r>
              <a:rPr sz="2050" dirty="0">
                <a:solidFill>
                  <a:srgbClr val="FFFFFF"/>
                </a:solidFill>
                <a:latin typeface="Arial"/>
                <a:cs typeface="Arial"/>
              </a:rPr>
              <a:t>that</a:t>
            </a:r>
            <a:r>
              <a:rPr sz="2050" spc="5" dirty="0">
                <a:solidFill>
                  <a:srgbClr val="FFFFFF"/>
                </a:solidFill>
                <a:latin typeface="Arial"/>
                <a:cs typeface="Arial"/>
              </a:rPr>
              <a:t> blow your mind</a:t>
            </a:r>
            <a:r>
              <a:rPr sz="2050" dirty="0">
                <a:solidFill>
                  <a:srgbClr val="FFFFFF"/>
                </a:solidFill>
                <a:latin typeface="Arial"/>
                <a:cs typeface="Arial"/>
              </a:rPr>
              <a:t> to</a:t>
            </a:r>
            <a:r>
              <a:rPr sz="2050" spc="5" dirty="0">
                <a:solidFill>
                  <a:srgbClr val="FFFFFF"/>
                </a:solidFill>
                <a:latin typeface="Arial"/>
                <a:cs typeface="Arial"/>
              </a:rPr>
              <a:t> apps </a:t>
            </a:r>
            <a:r>
              <a:rPr sz="2050" spc="10" dirty="0">
                <a:solidFill>
                  <a:srgbClr val="FFFFFF"/>
                </a:solidFill>
                <a:latin typeface="Arial"/>
                <a:cs typeface="Arial"/>
              </a:rPr>
              <a:t> </a:t>
            </a:r>
            <a:r>
              <a:rPr sz="2050" dirty="0">
                <a:solidFill>
                  <a:srgbClr val="FFFFFF"/>
                </a:solidFill>
                <a:latin typeface="Arial"/>
                <a:cs typeface="Arial"/>
              </a:rPr>
              <a:t>that </a:t>
            </a:r>
            <a:r>
              <a:rPr sz="2050" spc="5" dirty="0">
                <a:solidFill>
                  <a:srgbClr val="FFFFFF"/>
                </a:solidFill>
                <a:latin typeface="Arial"/>
                <a:cs typeface="Arial"/>
              </a:rPr>
              <a:t>help you</a:t>
            </a:r>
            <a:r>
              <a:rPr sz="2050" dirty="0">
                <a:solidFill>
                  <a:srgbClr val="FFFFFF"/>
                </a:solidFill>
                <a:latin typeface="Arial"/>
                <a:cs typeface="Arial"/>
              </a:rPr>
              <a:t> </a:t>
            </a:r>
            <a:r>
              <a:rPr sz="2050" spc="5" dirty="0">
                <a:solidFill>
                  <a:srgbClr val="FFFFFF"/>
                </a:solidFill>
                <a:latin typeface="Arial"/>
                <a:cs typeface="Arial"/>
              </a:rPr>
              <a:t>not lose </a:t>
            </a:r>
            <a:r>
              <a:rPr sz="2050" dirty="0">
                <a:solidFill>
                  <a:srgbClr val="FFFFFF"/>
                </a:solidFill>
                <a:latin typeface="Arial"/>
                <a:cs typeface="Arial"/>
              </a:rPr>
              <a:t>it.	It </a:t>
            </a:r>
            <a:r>
              <a:rPr sz="2050" spc="5" dirty="0">
                <a:solidFill>
                  <a:srgbClr val="FFFFFF"/>
                </a:solidFill>
                <a:latin typeface="Arial"/>
                <a:cs typeface="Arial"/>
              </a:rPr>
              <a:t>can be a game, a </a:t>
            </a:r>
            <a:r>
              <a:rPr sz="2050" dirty="0">
                <a:solidFill>
                  <a:srgbClr val="FFFFFF"/>
                </a:solidFill>
                <a:latin typeface="Arial"/>
                <a:cs typeface="Arial"/>
              </a:rPr>
              <a:t>killer </a:t>
            </a:r>
            <a:r>
              <a:rPr sz="2050" spc="5" dirty="0">
                <a:solidFill>
                  <a:srgbClr val="FFFFFF"/>
                </a:solidFill>
                <a:latin typeface="Arial"/>
                <a:cs typeface="Arial"/>
              </a:rPr>
              <a:t>video, </a:t>
            </a:r>
            <a:r>
              <a:rPr sz="2050" dirty="0">
                <a:solidFill>
                  <a:srgbClr val="FFFFFF"/>
                </a:solidFill>
                <a:latin typeface="Arial"/>
                <a:cs typeface="Arial"/>
              </a:rPr>
              <a:t>anything </a:t>
            </a:r>
            <a:r>
              <a:rPr sz="2050" spc="5" dirty="0">
                <a:solidFill>
                  <a:srgbClr val="FFFFFF"/>
                </a:solidFill>
                <a:latin typeface="Arial"/>
                <a:cs typeface="Arial"/>
              </a:rPr>
              <a:t>you made </a:t>
            </a:r>
            <a:r>
              <a:rPr sz="2050" dirty="0">
                <a:solidFill>
                  <a:srgbClr val="FFFFFF"/>
                </a:solidFill>
                <a:latin typeface="Arial"/>
                <a:cs typeface="Arial"/>
              </a:rPr>
              <a:t>that </a:t>
            </a:r>
            <a:r>
              <a:rPr sz="2050" spc="5" dirty="0">
                <a:solidFill>
                  <a:srgbClr val="FFFFFF"/>
                </a:solidFill>
                <a:latin typeface="Arial"/>
                <a:cs typeface="Arial"/>
              </a:rPr>
              <a:t>was </a:t>
            </a:r>
            <a:r>
              <a:rPr sz="2050" spc="10" dirty="0">
                <a:solidFill>
                  <a:srgbClr val="FFFFFF"/>
                </a:solidFill>
                <a:latin typeface="Arial"/>
                <a:cs typeface="Arial"/>
              </a:rPr>
              <a:t> </a:t>
            </a:r>
            <a:r>
              <a:rPr sz="2050" dirty="0">
                <a:solidFill>
                  <a:srgbClr val="FFFFFF"/>
                </a:solidFill>
                <a:latin typeface="Arial"/>
                <a:cs typeface="Arial"/>
              </a:rPr>
              <a:t>specific</a:t>
            </a:r>
            <a:r>
              <a:rPr sz="2050" spc="5" dirty="0">
                <a:solidFill>
                  <a:srgbClr val="FFFFFF"/>
                </a:solidFill>
                <a:latin typeface="Arial"/>
                <a:cs typeface="Arial"/>
              </a:rPr>
              <a:t> </a:t>
            </a:r>
            <a:r>
              <a:rPr sz="2050" dirty="0">
                <a:solidFill>
                  <a:srgbClr val="FFFFFF"/>
                </a:solidFill>
                <a:latin typeface="Arial"/>
                <a:cs typeface="Arial"/>
              </a:rPr>
              <a:t>to</a:t>
            </a:r>
            <a:r>
              <a:rPr sz="2050" spc="10" dirty="0">
                <a:solidFill>
                  <a:srgbClr val="FFFFFF"/>
                </a:solidFill>
                <a:latin typeface="Arial"/>
                <a:cs typeface="Arial"/>
              </a:rPr>
              <a:t> </a:t>
            </a:r>
            <a:r>
              <a:rPr sz="2050" spc="5" dirty="0">
                <a:solidFill>
                  <a:srgbClr val="FFFFFF"/>
                </a:solidFill>
                <a:latin typeface="Arial"/>
                <a:cs typeface="Arial"/>
              </a:rPr>
              <a:t>a mobile</a:t>
            </a:r>
            <a:r>
              <a:rPr sz="2050" spc="10" dirty="0">
                <a:solidFill>
                  <a:srgbClr val="FFFFFF"/>
                </a:solidFill>
                <a:latin typeface="Arial"/>
                <a:cs typeface="Arial"/>
              </a:rPr>
              <a:t> </a:t>
            </a:r>
            <a:r>
              <a:rPr sz="2050" spc="5" dirty="0">
                <a:solidFill>
                  <a:srgbClr val="FFFFFF"/>
                </a:solidFill>
                <a:latin typeface="Arial"/>
                <a:cs typeface="Arial"/>
              </a:rPr>
              <a:t>experience.	</a:t>
            </a:r>
            <a:r>
              <a:rPr sz="2050" dirty="0">
                <a:solidFill>
                  <a:srgbClr val="FFFFFF"/>
                </a:solidFill>
                <a:latin typeface="Arial"/>
                <a:cs typeface="Arial"/>
              </a:rPr>
              <a:t>If</a:t>
            </a:r>
            <a:r>
              <a:rPr sz="2050" spc="-5"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a:t>
            </a:r>
            <a:r>
              <a:rPr sz="2050" spc="5" dirty="0">
                <a:solidFill>
                  <a:srgbClr val="FFFFFF"/>
                </a:solidFill>
                <a:latin typeface="Arial"/>
                <a:cs typeface="Arial"/>
              </a:rPr>
              <a:t>appeared</a:t>
            </a:r>
            <a:r>
              <a:rPr sz="2050" spc="-5" dirty="0">
                <a:solidFill>
                  <a:srgbClr val="FFFFFF"/>
                </a:solidFill>
                <a:latin typeface="Arial"/>
                <a:cs typeface="Arial"/>
              </a:rPr>
              <a:t> </a:t>
            </a:r>
            <a:r>
              <a:rPr sz="2050" spc="5" dirty="0">
                <a:solidFill>
                  <a:srgbClr val="FFFFFF"/>
                </a:solidFill>
                <a:latin typeface="Arial"/>
                <a:cs typeface="Arial"/>
              </a:rPr>
              <a:t>on</a:t>
            </a:r>
            <a:r>
              <a:rPr sz="2050" spc="-5" dirty="0">
                <a:solidFill>
                  <a:srgbClr val="FFFFFF"/>
                </a:solidFill>
                <a:latin typeface="Arial"/>
                <a:cs typeface="Arial"/>
              </a:rPr>
              <a:t> </a:t>
            </a:r>
            <a:r>
              <a:rPr sz="2050" spc="5" dirty="0">
                <a:solidFill>
                  <a:srgbClr val="FFFFFF"/>
                </a:solidFill>
                <a:latin typeface="Arial"/>
                <a:cs typeface="Arial"/>
              </a:rPr>
              <a:t>a</a:t>
            </a:r>
            <a:r>
              <a:rPr sz="2050" spc="-5" dirty="0">
                <a:solidFill>
                  <a:srgbClr val="FFFFFF"/>
                </a:solidFill>
                <a:latin typeface="Arial"/>
                <a:cs typeface="Arial"/>
              </a:rPr>
              <a:t> </a:t>
            </a:r>
            <a:r>
              <a:rPr sz="2050" spc="5" dirty="0">
                <a:solidFill>
                  <a:srgbClr val="FFFFFF"/>
                </a:solidFill>
                <a:latin typeface="Arial"/>
                <a:cs typeface="Arial"/>
              </a:rPr>
              <a:t>smart</a:t>
            </a:r>
            <a:r>
              <a:rPr sz="2050" dirty="0">
                <a:solidFill>
                  <a:srgbClr val="FFFFFF"/>
                </a:solidFill>
                <a:latin typeface="Arial"/>
                <a:cs typeface="Arial"/>
              </a:rPr>
              <a:t> </a:t>
            </a:r>
            <a:r>
              <a:rPr sz="2050" spc="5" dirty="0">
                <a:solidFill>
                  <a:srgbClr val="FFFFFF"/>
                </a:solidFill>
                <a:latin typeface="Arial"/>
                <a:cs typeface="Arial"/>
              </a:rPr>
              <a:t>phone</a:t>
            </a:r>
            <a:r>
              <a:rPr sz="2050" spc="-5" dirty="0">
                <a:solidFill>
                  <a:srgbClr val="FFFFFF"/>
                </a:solidFill>
                <a:latin typeface="Arial"/>
                <a:cs typeface="Arial"/>
              </a:rPr>
              <a:t> </a:t>
            </a:r>
            <a:r>
              <a:rPr sz="2050" spc="5" dirty="0">
                <a:solidFill>
                  <a:srgbClr val="FFFFFF"/>
                </a:solidFill>
                <a:latin typeface="Arial"/>
                <a:cs typeface="Arial"/>
              </a:rPr>
              <a:t>–</a:t>
            </a:r>
            <a:r>
              <a:rPr sz="2050" spc="-5" dirty="0">
                <a:solidFill>
                  <a:srgbClr val="FFFFFF"/>
                </a:solidFill>
                <a:latin typeface="Arial"/>
                <a:cs typeface="Arial"/>
              </a:rPr>
              <a:t> </a:t>
            </a:r>
            <a:r>
              <a:rPr sz="2050" spc="5" dirty="0">
                <a:solidFill>
                  <a:srgbClr val="FFFFFF"/>
                </a:solidFill>
                <a:latin typeface="Arial"/>
                <a:cs typeface="Arial"/>
              </a:rPr>
              <a:t>even</a:t>
            </a:r>
            <a:r>
              <a:rPr sz="2050" spc="-5" dirty="0">
                <a:solidFill>
                  <a:srgbClr val="FFFFFF"/>
                </a:solidFill>
                <a:latin typeface="Arial"/>
                <a:cs typeface="Arial"/>
              </a:rPr>
              <a:t> </a:t>
            </a:r>
            <a:r>
              <a:rPr sz="2050" spc="5" dirty="0">
                <a:solidFill>
                  <a:srgbClr val="FFFFFF"/>
                </a:solidFill>
                <a:latin typeface="Arial"/>
                <a:cs typeface="Arial"/>
              </a:rPr>
              <a:t>a</a:t>
            </a:r>
            <a:r>
              <a:rPr sz="2050" spc="-5" dirty="0">
                <a:solidFill>
                  <a:srgbClr val="FFFFFF"/>
                </a:solidFill>
                <a:latin typeface="Arial"/>
                <a:cs typeface="Arial"/>
              </a:rPr>
              <a:t> </a:t>
            </a:r>
            <a:r>
              <a:rPr sz="2050" dirty="0">
                <a:solidFill>
                  <a:srgbClr val="FFFFFF"/>
                </a:solidFill>
                <a:latin typeface="Arial"/>
                <a:cs typeface="Arial"/>
              </a:rPr>
              <a:t>flip </a:t>
            </a:r>
            <a:r>
              <a:rPr sz="2050" spc="5" dirty="0">
                <a:solidFill>
                  <a:srgbClr val="FFFFFF"/>
                </a:solidFill>
                <a:latin typeface="Arial"/>
                <a:cs typeface="Arial"/>
              </a:rPr>
              <a:t>phone</a:t>
            </a:r>
            <a:r>
              <a:rPr sz="2050" spc="-5" dirty="0">
                <a:solidFill>
                  <a:srgbClr val="FFFFFF"/>
                </a:solidFill>
                <a:latin typeface="Arial"/>
                <a:cs typeface="Arial"/>
              </a:rPr>
              <a:t> </a:t>
            </a:r>
            <a:r>
              <a:rPr sz="2050" spc="5" dirty="0">
                <a:solidFill>
                  <a:srgbClr val="FFFFFF"/>
                </a:solidFill>
                <a:latin typeface="Arial"/>
                <a:cs typeface="Arial"/>
              </a:rPr>
              <a:t>– </a:t>
            </a:r>
            <a:r>
              <a:rPr sz="2050" spc="-555" dirty="0">
                <a:solidFill>
                  <a:srgbClr val="FFFFFF"/>
                </a:solidFill>
                <a:latin typeface="Arial"/>
                <a:cs typeface="Arial"/>
              </a:rPr>
              <a:t> </a:t>
            </a:r>
            <a:r>
              <a:rPr sz="2050" spc="-10" dirty="0">
                <a:solidFill>
                  <a:srgbClr val="FFFFFF"/>
                </a:solidFill>
                <a:latin typeface="Arial"/>
                <a:cs typeface="Arial"/>
              </a:rPr>
              <a:t>it’s</a:t>
            </a:r>
            <a:r>
              <a:rPr sz="2050" spc="-5" dirty="0">
                <a:solidFill>
                  <a:srgbClr val="FFFFFF"/>
                </a:solidFill>
                <a:latin typeface="Arial"/>
                <a:cs typeface="Arial"/>
              </a:rPr>
              <a:t> </a:t>
            </a:r>
            <a:r>
              <a:rPr sz="2050" spc="5" dirty="0">
                <a:solidFill>
                  <a:srgbClr val="FFFFFF"/>
                </a:solidFill>
                <a:latin typeface="Arial"/>
                <a:cs typeface="Arial"/>
              </a:rPr>
              <a:t>got</a:t>
            </a:r>
            <a:r>
              <a:rPr sz="2050" dirty="0">
                <a:solidFill>
                  <a:srgbClr val="FFFFFF"/>
                </a:solidFill>
                <a:latin typeface="Arial"/>
                <a:cs typeface="Arial"/>
              </a:rPr>
              <a:t> </a:t>
            </a:r>
            <a:r>
              <a:rPr sz="2050" spc="5" dirty="0">
                <a:solidFill>
                  <a:srgbClr val="FFFFFF"/>
                </a:solidFill>
                <a:latin typeface="Arial"/>
                <a:cs typeface="Arial"/>
              </a:rPr>
              <a:t>a</a:t>
            </a:r>
            <a:r>
              <a:rPr sz="2050" dirty="0">
                <a:solidFill>
                  <a:srgbClr val="FFFFFF"/>
                </a:solidFill>
                <a:latin typeface="Arial"/>
                <a:cs typeface="Arial"/>
              </a:rPr>
              <a:t> </a:t>
            </a:r>
            <a:r>
              <a:rPr sz="2050" spc="5" dirty="0">
                <a:solidFill>
                  <a:srgbClr val="FFFFFF"/>
                </a:solidFill>
                <a:latin typeface="Arial"/>
                <a:cs typeface="Arial"/>
              </a:rPr>
              <a:t>home</a:t>
            </a:r>
            <a:r>
              <a:rPr sz="2050" dirty="0">
                <a:solidFill>
                  <a:srgbClr val="FFFFFF"/>
                </a:solidFill>
                <a:latin typeface="Arial"/>
                <a:cs typeface="Arial"/>
              </a:rPr>
              <a:t> right </a:t>
            </a:r>
            <a:r>
              <a:rPr sz="2050" spc="5" dirty="0">
                <a:solidFill>
                  <a:srgbClr val="FFFFFF"/>
                </a:solidFill>
                <a:latin typeface="Arial"/>
                <a:cs typeface="Arial"/>
              </a:rPr>
              <a:t>here.</a:t>
            </a:r>
            <a:endParaRPr sz="2050" dirty="0">
              <a:latin typeface="Arial"/>
              <a:cs typeface="Arial"/>
            </a:endParaRPr>
          </a:p>
        </p:txBody>
      </p:sp>
      <p:sp>
        <p:nvSpPr>
          <p:cNvPr id="3" name="object 3"/>
          <p:cNvSpPr txBox="1"/>
          <p:nvPr/>
        </p:nvSpPr>
        <p:spPr>
          <a:xfrm>
            <a:off x="16573182" y="9861344"/>
            <a:ext cx="219710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spc="-5"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Rodion</a:t>
            </a:r>
            <a:r>
              <a:rPr sz="950" u="sng" spc="-5"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Kutsaev</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pic>
        <p:nvPicPr>
          <p:cNvPr id="4" name="object 4"/>
          <p:cNvPicPr/>
          <p:nvPr/>
        </p:nvPicPr>
        <p:blipFill>
          <a:blip r:embed="rId2" cstate="print"/>
          <a:stretch>
            <a:fillRect/>
          </a:stretch>
        </p:blipFill>
        <p:spPr>
          <a:xfrm>
            <a:off x="0" y="0"/>
            <a:ext cx="7654217" cy="113085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91766" y="0"/>
            <a:ext cx="7612333" cy="11308556"/>
          </a:xfrm>
          <a:prstGeom prst="rect">
            <a:avLst/>
          </a:prstGeom>
        </p:spPr>
      </p:pic>
      <p:sp>
        <p:nvSpPr>
          <p:cNvPr id="3" name="object 3"/>
          <p:cNvSpPr txBox="1"/>
          <p:nvPr/>
        </p:nvSpPr>
        <p:spPr>
          <a:xfrm>
            <a:off x="1484636" y="3317041"/>
            <a:ext cx="9802495" cy="4768850"/>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EXPERIENTIAL</a:t>
            </a:r>
            <a:r>
              <a:rPr sz="2450" b="1" spc="-55" dirty="0">
                <a:solidFill>
                  <a:srgbClr val="C39A6F"/>
                </a:solidFill>
                <a:latin typeface="Arial"/>
                <a:cs typeface="Arial"/>
              </a:rPr>
              <a:t> </a:t>
            </a:r>
            <a:r>
              <a:rPr sz="2450" b="1" spc="5" dirty="0">
                <a:solidFill>
                  <a:srgbClr val="C39A6F"/>
                </a:solidFill>
                <a:latin typeface="Arial"/>
                <a:cs typeface="Arial"/>
              </a:rPr>
              <a:t>|</a:t>
            </a:r>
            <a:r>
              <a:rPr sz="2450" b="1" spc="-10" dirty="0">
                <a:solidFill>
                  <a:srgbClr val="C39A6F"/>
                </a:solidFill>
                <a:latin typeface="Arial"/>
                <a:cs typeface="Arial"/>
              </a:rPr>
              <a:t> </a:t>
            </a:r>
            <a:r>
              <a:rPr sz="2450" b="1" spc="10" dirty="0">
                <a:solidFill>
                  <a:srgbClr val="C39A6F"/>
                </a:solidFill>
                <a:latin typeface="Arial"/>
                <a:cs typeface="Arial"/>
              </a:rPr>
              <a:t>LIVE</a:t>
            </a:r>
            <a:r>
              <a:rPr sz="2450" b="1" spc="-10" dirty="0">
                <a:solidFill>
                  <a:srgbClr val="C39A6F"/>
                </a:solidFill>
                <a:latin typeface="Arial"/>
                <a:cs typeface="Arial"/>
              </a:rPr>
              <a:t> </a:t>
            </a:r>
            <a:r>
              <a:rPr sz="2450" b="1" spc="15" dirty="0">
                <a:solidFill>
                  <a:srgbClr val="C39A6F"/>
                </a:solidFill>
                <a:latin typeface="Arial"/>
                <a:cs typeface="Arial"/>
              </a:rPr>
              <a:t>SHOWS</a:t>
            </a:r>
            <a:endParaRPr sz="2450" dirty="0">
              <a:latin typeface="Arial"/>
              <a:cs typeface="Arial"/>
            </a:endParaRPr>
          </a:p>
          <a:p>
            <a:pPr>
              <a:lnSpc>
                <a:spcPct val="100000"/>
              </a:lnSpc>
              <a:spcBef>
                <a:spcPts val="40"/>
              </a:spcBef>
            </a:pPr>
            <a:endParaRPr sz="2500" dirty="0">
              <a:latin typeface="Arial"/>
              <a:cs typeface="Arial"/>
            </a:endParaRPr>
          </a:p>
          <a:p>
            <a:pPr marL="12700" marR="5080">
              <a:lnSpc>
                <a:spcPct val="116300"/>
              </a:lnSpc>
              <a:tabLst>
                <a:tab pos="4693285" algn="l"/>
                <a:tab pos="5132705" algn="l"/>
              </a:tabLst>
            </a:pPr>
            <a:r>
              <a:rPr sz="2050" dirty="0">
                <a:solidFill>
                  <a:srgbClr val="FFFFFF"/>
                </a:solidFill>
                <a:latin typeface="Arial"/>
                <a:cs typeface="Arial"/>
              </a:rPr>
              <a:t>What's the </a:t>
            </a:r>
            <a:r>
              <a:rPr sz="2050" spc="5" dirty="0">
                <a:solidFill>
                  <a:srgbClr val="FFFFFF"/>
                </a:solidFill>
                <a:latin typeface="Arial"/>
                <a:cs typeface="Arial"/>
              </a:rPr>
              <a:t>saying </a:t>
            </a:r>
            <a:r>
              <a:rPr sz="2050" spc="-25" dirty="0">
                <a:solidFill>
                  <a:srgbClr val="FFFFFF"/>
                </a:solidFill>
                <a:latin typeface="Arial"/>
                <a:cs typeface="Arial"/>
              </a:rPr>
              <a:t>now, </a:t>
            </a:r>
            <a:r>
              <a:rPr sz="2050" spc="5" dirty="0">
                <a:solidFill>
                  <a:srgbClr val="FFFFFF"/>
                </a:solidFill>
                <a:latin typeface="Arial"/>
                <a:cs typeface="Arial"/>
              </a:rPr>
              <a:t>people are more about consuming and having experiences </a:t>
            </a:r>
            <a:r>
              <a:rPr sz="2050" spc="10" dirty="0">
                <a:solidFill>
                  <a:srgbClr val="FFFFFF"/>
                </a:solidFill>
                <a:latin typeface="Arial"/>
                <a:cs typeface="Arial"/>
              </a:rPr>
              <a:t> </a:t>
            </a:r>
            <a:r>
              <a:rPr sz="2050" dirty="0">
                <a:solidFill>
                  <a:srgbClr val="FFFFFF"/>
                </a:solidFill>
                <a:latin typeface="Arial"/>
                <a:cs typeface="Arial"/>
              </a:rPr>
              <a:t>than things? </a:t>
            </a:r>
            <a:r>
              <a:rPr sz="2050" spc="5" dirty="0">
                <a:solidFill>
                  <a:srgbClr val="FFFFFF"/>
                </a:solidFill>
                <a:latin typeface="Arial"/>
                <a:cs typeface="Arial"/>
              </a:rPr>
              <a:t>And </a:t>
            </a:r>
            <a:r>
              <a:rPr sz="2050" dirty="0">
                <a:solidFill>
                  <a:srgbClr val="FFFFFF"/>
                </a:solidFill>
                <a:latin typeface="Arial"/>
                <a:cs typeface="Arial"/>
              </a:rPr>
              <a:t>that </a:t>
            </a:r>
            <a:r>
              <a:rPr sz="2050" spc="5" dirty="0">
                <a:solidFill>
                  <a:srgbClr val="FFFFFF"/>
                </a:solidFill>
                <a:latin typeface="Arial"/>
                <a:cs typeface="Arial"/>
              </a:rPr>
              <a:t>holds </a:t>
            </a:r>
            <a:r>
              <a:rPr sz="2050" dirty="0">
                <a:solidFill>
                  <a:srgbClr val="FFFFFF"/>
                </a:solidFill>
                <a:latin typeface="Arial"/>
                <a:cs typeface="Arial"/>
              </a:rPr>
              <a:t>true for </a:t>
            </a:r>
            <a:r>
              <a:rPr sz="2050" spc="5" dirty="0">
                <a:solidFill>
                  <a:srgbClr val="FFFFFF"/>
                </a:solidFill>
                <a:latin typeface="Arial"/>
                <a:cs typeface="Arial"/>
              </a:rPr>
              <a:t>how people engage </a:t>
            </a:r>
            <a:r>
              <a:rPr sz="2050" dirty="0">
                <a:solidFill>
                  <a:srgbClr val="FFFFFF"/>
                </a:solidFill>
                <a:latin typeface="Arial"/>
                <a:cs typeface="Arial"/>
              </a:rPr>
              <a:t>with </a:t>
            </a:r>
            <a:r>
              <a:rPr sz="2050" spc="5" dirty="0">
                <a:solidFill>
                  <a:srgbClr val="FFFFFF"/>
                </a:solidFill>
                <a:latin typeface="Arial"/>
                <a:cs typeface="Arial"/>
              </a:rPr>
              <a:t>brands who want </a:t>
            </a:r>
            <a:r>
              <a:rPr sz="2050" dirty="0">
                <a:solidFill>
                  <a:srgbClr val="FFFFFF"/>
                </a:solidFill>
                <a:latin typeface="Arial"/>
                <a:cs typeface="Arial"/>
              </a:rPr>
              <a:t>to </a:t>
            </a:r>
            <a:r>
              <a:rPr sz="2050" spc="5" dirty="0">
                <a:solidFill>
                  <a:srgbClr val="FFFFFF"/>
                </a:solidFill>
                <a:latin typeface="Arial"/>
                <a:cs typeface="Arial"/>
              </a:rPr>
              <a:t> communicate</a:t>
            </a:r>
            <a:r>
              <a:rPr sz="2050" spc="10" dirty="0">
                <a:solidFill>
                  <a:srgbClr val="FFFFFF"/>
                </a:solidFill>
                <a:latin typeface="Arial"/>
                <a:cs typeface="Arial"/>
              </a:rPr>
              <a:t> </a:t>
            </a:r>
            <a:r>
              <a:rPr sz="2050" dirty="0">
                <a:solidFill>
                  <a:srgbClr val="FFFFFF"/>
                </a:solidFill>
                <a:latin typeface="Arial"/>
                <a:cs typeface="Arial"/>
              </a:rPr>
              <a:t>through</a:t>
            </a:r>
            <a:r>
              <a:rPr sz="2050" spc="10" dirty="0">
                <a:solidFill>
                  <a:srgbClr val="FFFFFF"/>
                </a:solidFill>
                <a:latin typeface="Arial"/>
                <a:cs typeface="Arial"/>
              </a:rPr>
              <a:t> </a:t>
            </a:r>
            <a:r>
              <a:rPr sz="2050" dirty="0">
                <a:solidFill>
                  <a:srgbClr val="FFFFFF"/>
                </a:solidFill>
                <a:latin typeface="Arial"/>
                <a:cs typeface="Arial"/>
              </a:rPr>
              <a:t>live</a:t>
            </a:r>
            <a:r>
              <a:rPr sz="2050" spc="15" dirty="0">
                <a:solidFill>
                  <a:srgbClr val="FFFFFF"/>
                </a:solidFill>
                <a:latin typeface="Arial"/>
                <a:cs typeface="Arial"/>
              </a:rPr>
              <a:t> </a:t>
            </a:r>
            <a:r>
              <a:rPr sz="2050" spc="5" dirty="0">
                <a:solidFill>
                  <a:srgbClr val="FFFFFF"/>
                </a:solidFill>
                <a:latin typeface="Arial"/>
                <a:cs typeface="Arial"/>
              </a:rPr>
              <a:t>experiences.	</a:t>
            </a:r>
            <a:r>
              <a:rPr sz="2050" spc="-60" dirty="0">
                <a:solidFill>
                  <a:srgbClr val="FFFFFF"/>
                </a:solidFill>
                <a:latin typeface="Arial"/>
                <a:cs typeface="Arial"/>
              </a:rPr>
              <a:t>You</a:t>
            </a:r>
            <a:r>
              <a:rPr sz="2050" spc="-5" dirty="0">
                <a:solidFill>
                  <a:srgbClr val="FFFFFF"/>
                </a:solidFill>
                <a:latin typeface="Arial"/>
                <a:cs typeface="Arial"/>
              </a:rPr>
              <a:t> </a:t>
            </a:r>
            <a:r>
              <a:rPr sz="2050" spc="5" dirty="0">
                <a:solidFill>
                  <a:srgbClr val="FFFFFF"/>
                </a:solidFill>
                <a:latin typeface="Arial"/>
                <a:cs typeface="Arial"/>
              </a:rPr>
              <a:t>should</a:t>
            </a:r>
            <a:r>
              <a:rPr sz="2050" dirty="0">
                <a:solidFill>
                  <a:srgbClr val="FFFFFF"/>
                </a:solidFill>
                <a:latin typeface="Arial"/>
                <a:cs typeface="Arial"/>
              </a:rPr>
              <a:t> enter</a:t>
            </a:r>
            <a:r>
              <a:rPr sz="2050" spc="-5" dirty="0">
                <a:solidFill>
                  <a:srgbClr val="FFFFFF"/>
                </a:solidFill>
                <a:latin typeface="Arial"/>
                <a:cs typeface="Arial"/>
              </a:rPr>
              <a:t> </a:t>
            </a:r>
            <a:r>
              <a:rPr sz="2050" spc="5" dirty="0">
                <a:solidFill>
                  <a:srgbClr val="FFFFFF"/>
                </a:solidFill>
                <a:latin typeface="Arial"/>
                <a:cs typeface="Arial"/>
              </a:rPr>
              <a:t>here</a:t>
            </a:r>
            <a:r>
              <a:rPr sz="2050" dirty="0">
                <a:solidFill>
                  <a:srgbClr val="FFFFFF"/>
                </a:solidFill>
                <a:latin typeface="Arial"/>
                <a:cs typeface="Arial"/>
              </a:rPr>
              <a:t> if</a:t>
            </a:r>
            <a:r>
              <a:rPr sz="2050" spc="-5" dirty="0">
                <a:solidFill>
                  <a:srgbClr val="FFFFFF"/>
                </a:solidFill>
                <a:latin typeface="Arial"/>
                <a:cs typeface="Arial"/>
              </a:rPr>
              <a:t> </a:t>
            </a:r>
            <a:r>
              <a:rPr sz="2050" spc="5" dirty="0">
                <a:solidFill>
                  <a:srgbClr val="FFFFFF"/>
                </a:solidFill>
                <a:latin typeface="Arial"/>
                <a:cs typeface="Arial"/>
              </a:rPr>
              <a:t>your</a:t>
            </a:r>
            <a:r>
              <a:rPr sz="2050" dirty="0">
                <a:solidFill>
                  <a:srgbClr val="FFFFFF"/>
                </a:solidFill>
                <a:latin typeface="Arial"/>
                <a:cs typeface="Arial"/>
              </a:rPr>
              <a:t> </a:t>
            </a:r>
            <a:r>
              <a:rPr sz="2050" spc="5" dirty="0">
                <a:solidFill>
                  <a:srgbClr val="FFFFFF"/>
                </a:solidFill>
                <a:latin typeface="Arial"/>
                <a:cs typeface="Arial"/>
              </a:rPr>
              <a:t>idea</a:t>
            </a:r>
            <a:r>
              <a:rPr sz="2050" spc="-5" dirty="0">
                <a:solidFill>
                  <a:srgbClr val="FFFFFF"/>
                </a:solidFill>
                <a:latin typeface="Arial"/>
                <a:cs typeface="Arial"/>
              </a:rPr>
              <a:t> </a:t>
            </a:r>
            <a:r>
              <a:rPr sz="2050" dirty="0">
                <a:solidFill>
                  <a:srgbClr val="FFFFFF"/>
                </a:solidFill>
                <a:latin typeface="Arial"/>
                <a:cs typeface="Arial"/>
              </a:rPr>
              <a:t>is </a:t>
            </a:r>
            <a:r>
              <a:rPr sz="2050" spc="5" dirty="0">
                <a:solidFill>
                  <a:srgbClr val="FFFFFF"/>
                </a:solidFill>
                <a:latin typeface="Arial"/>
                <a:cs typeface="Arial"/>
              </a:rPr>
              <a:t> something </a:t>
            </a:r>
            <a:r>
              <a:rPr sz="2050" dirty="0">
                <a:solidFill>
                  <a:srgbClr val="FFFFFF"/>
                </a:solidFill>
                <a:latin typeface="Arial"/>
                <a:cs typeface="Arial"/>
              </a:rPr>
              <a:t>that</a:t>
            </a:r>
            <a:r>
              <a:rPr sz="2050" spc="5" dirty="0">
                <a:solidFill>
                  <a:srgbClr val="FFFFFF"/>
                </a:solidFill>
                <a:latin typeface="Arial"/>
                <a:cs typeface="Arial"/>
              </a:rPr>
              <a:t> </a:t>
            </a:r>
            <a:r>
              <a:rPr sz="2050" dirty="0">
                <a:solidFill>
                  <a:srgbClr val="FFFFFF"/>
                </a:solidFill>
                <a:latin typeface="Arial"/>
                <a:cs typeface="Arial"/>
              </a:rPr>
              <a:t>is</a:t>
            </a:r>
            <a:r>
              <a:rPr sz="2050" spc="5" dirty="0">
                <a:solidFill>
                  <a:srgbClr val="FFFFFF"/>
                </a:solidFill>
                <a:latin typeface="Arial"/>
                <a:cs typeface="Arial"/>
              </a:rPr>
              <a:t> 'experienced' </a:t>
            </a:r>
            <a:r>
              <a:rPr sz="2050" dirty="0">
                <a:solidFill>
                  <a:srgbClr val="FFFFFF"/>
                </a:solidFill>
                <a:latin typeface="Arial"/>
                <a:cs typeface="Arial"/>
              </a:rPr>
              <a:t>-</a:t>
            </a:r>
            <a:r>
              <a:rPr sz="2050" spc="5" dirty="0">
                <a:solidFill>
                  <a:srgbClr val="FFFFFF"/>
                </a:solidFill>
                <a:latin typeface="Arial"/>
                <a:cs typeface="Arial"/>
              </a:rPr>
              <a:t> you </a:t>
            </a:r>
            <a:r>
              <a:rPr sz="2050" spc="-20" dirty="0">
                <a:solidFill>
                  <a:srgbClr val="FFFFFF"/>
                </a:solidFill>
                <a:latin typeface="Arial"/>
                <a:cs typeface="Arial"/>
              </a:rPr>
              <a:t>know,	</a:t>
            </a:r>
            <a:r>
              <a:rPr sz="2050" dirty="0">
                <a:solidFill>
                  <a:srgbClr val="FFFFFF"/>
                </a:solidFill>
                <a:latin typeface="Arial"/>
                <a:cs typeface="Arial"/>
              </a:rPr>
              <a:t>like</a:t>
            </a:r>
            <a:r>
              <a:rPr sz="2050" spc="10" dirty="0">
                <a:solidFill>
                  <a:srgbClr val="FFFFFF"/>
                </a:solidFill>
                <a:latin typeface="Arial"/>
                <a:cs typeface="Arial"/>
              </a:rPr>
              <a:t> </a:t>
            </a:r>
            <a:r>
              <a:rPr sz="2050" dirty="0">
                <a:solidFill>
                  <a:srgbClr val="FFFFFF"/>
                </a:solidFill>
                <a:latin typeface="Arial"/>
                <a:cs typeface="Arial"/>
              </a:rPr>
              <a:t>events,</a:t>
            </a:r>
            <a:r>
              <a:rPr sz="2050" spc="5" dirty="0">
                <a:solidFill>
                  <a:srgbClr val="FFFFFF"/>
                </a:solidFill>
                <a:latin typeface="Arial"/>
                <a:cs typeface="Arial"/>
              </a:rPr>
              <a:t> business</a:t>
            </a:r>
            <a:r>
              <a:rPr sz="2050" spc="10" dirty="0">
                <a:solidFill>
                  <a:srgbClr val="FFFFFF"/>
                </a:solidFill>
                <a:latin typeface="Arial"/>
                <a:cs typeface="Arial"/>
              </a:rPr>
              <a:t> </a:t>
            </a:r>
            <a:r>
              <a:rPr sz="2050" dirty="0">
                <a:solidFill>
                  <a:srgbClr val="FFFFFF"/>
                </a:solidFill>
                <a:latin typeface="Arial"/>
                <a:cs typeface="Arial"/>
              </a:rPr>
              <a:t>conferences,</a:t>
            </a:r>
            <a:r>
              <a:rPr sz="2050" spc="5" dirty="0">
                <a:solidFill>
                  <a:srgbClr val="FFFFFF"/>
                </a:solidFill>
                <a:latin typeface="Arial"/>
                <a:cs typeface="Arial"/>
              </a:rPr>
              <a:t> </a:t>
            </a:r>
            <a:r>
              <a:rPr sz="2050" dirty="0">
                <a:solidFill>
                  <a:srgbClr val="FFFFFF"/>
                </a:solidFill>
                <a:latin typeface="Arial"/>
                <a:cs typeface="Arial"/>
              </a:rPr>
              <a:t>trade </a:t>
            </a:r>
            <a:r>
              <a:rPr sz="2050" spc="-555" dirty="0">
                <a:solidFill>
                  <a:srgbClr val="FFFFFF"/>
                </a:solidFill>
                <a:latin typeface="Arial"/>
                <a:cs typeface="Arial"/>
              </a:rPr>
              <a:t> </a:t>
            </a:r>
            <a:r>
              <a:rPr sz="2050" spc="5" dirty="0">
                <a:solidFill>
                  <a:srgbClr val="FFFFFF"/>
                </a:solidFill>
                <a:latin typeface="Arial"/>
                <a:cs typeface="Arial"/>
              </a:rPr>
              <a:t>shows, pop-up </a:t>
            </a:r>
            <a:r>
              <a:rPr sz="2050" dirty="0">
                <a:solidFill>
                  <a:srgbClr val="FFFFFF"/>
                </a:solidFill>
                <a:latin typeface="Arial"/>
                <a:cs typeface="Arial"/>
              </a:rPr>
              <a:t>stores</a:t>
            </a:r>
            <a:r>
              <a:rPr sz="2050" spc="5" dirty="0">
                <a:solidFill>
                  <a:srgbClr val="FFFFFF"/>
                </a:solidFill>
                <a:latin typeface="Arial"/>
                <a:cs typeface="Arial"/>
              </a:rPr>
              <a:t> a </a:t>
            </a:r>
            <a:r>
              <a:rPr sz="2050" dirty="0">
                <a:solidFill>
                  <a:srgbClr val="FFFFFF"/>
                </a:solidFill>
                <a:latin typeface="Arial"/>
                <a:cs typeface="Arial"/>
              </a:rPr>
              <a:t>festival</a:t>
            </a:r>
            <a:r>
              <a:rPr sz="2050" spc="5" dirty="0">
                <a:solidFill>
                  <a:srgbClr val="FFFFFF"/>
                </a:solidFill>
                <a:latin typeface="Arial"/>
                <a:cs typeface="Arial"/>
              </a:rPr>
              <a:t> or </a:t>
            </a:r>
            <a:r>
              <a:rPr sz="2050" dirty="0">
                <a:solidFill>
                  <a:srgbClr val="FFFFFF"/>
                </a:solidFill>
                <a:latin typeface="Arial"/>
                <a:cs typeface="Arial"/>
              </a:rPr>
              <a:t>similar</a:t>
            </a:r>
            <a:r>
              <a:rPr sz="2050" spc="10" dirty="0">
                <a:solidFill>
                  <a:srgbClr val="FFFFFF"/>
                </a:solidFill>
                <a:latin typeface="Arial"/>
                <a:cs typeface="Arial"/>
              </a:rPr>
              <a:t> </a:t>
            </a:r>
            <a:r>
              <a:rPr sz="2050" dirty="0">
                <a:solidFill>
                  <a:srgbClr val="FFFFFF"/>
                </a:solidFill>
                <a:latin typeface="Arial"/>
                <a:cs typeface="Arial"/>
              </a:rPr>
              <a:t>with</a:t>
            </a:r>
            <a:r>
              <a:rPr sz="2050" spc="5" dirty="0">
                <a:solidFill>
                  <a:srgbClr val="FFFFFF"/>
                </a:solidFill>
                <a:latin typeface="Arial"/>
                <a:cs typeface="Arial"/>
              </a:rPr>
              <a:t> a great idea </a:t>
            </a:r>
            <a:r>
              <a:rPr sz="2050" dirty="0">
                <a:solidFill>
                  <a:srgbClr val="FFFFFF"/>
                </a:solidFill>
                <a:latin typeface="Arial"/>
                <a:cs typeface="Arial"/>
              </a:rPr>
              <a:t>at</a:t>
            </a:r>
            <a:r>
              <a:rPr sz="2050" spc="5"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center</a:t>
            </a:r>
            <a:r>
              <a:rPr sz="2050" spc="10" dirty="0">
                <a:solidFill>
                  <a:srgbClr val="FFFFFF"/>
                </a:solidFill>
                <a:latin typeface="Arial"/>
                <a:cs typeface="Arial"/>
              </a:rPr>
              <a:t>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a:t>
            </a:r>
            <a:r>
              <a:rPr sz="2050" dirty="0">
                <a:solidFill>
                  <a:srgbClr val="FFFFFF"/>
                </a:solidFill>
                <a:latin typeface="Arial"/>
                <a:cs typeface="Arial"/>
              </a:rPr>
              <a:t>all.</a:t>
            </a:r>
            <a:r>
              <a:rPr sz="2050" spc="-30" dirty="0">
                <a:solidFill>
                  <a:srgbClr val="FFFFFF"/>
                </a:solidFill>
                <a:latin typeface="Arial"/>
                <a:cs typeface="Arial"/>
              </a:rPr>
              <a:t> </a:t>
            </a:r>
            <a:r>
              <a:rPr sz="2050" dirty="0">
                <a:solidFill>
                  <a:srgbClr val="FFFFFF"/>
                </a:solidFill>
                <a:latin typeface="Arial"/>
                <a:cs typeface="Arial"/>
              </a:rPr>
              <a:t>This </a:t>
            </a:r>
            <a:r>
              <a:rPr sz="2050" spc="5" dirty="0">
                <a:solidFill>
                  <a:srgbClr val="FFFFFF"/>
                </a:solidFill>
                <a:latin typeface="Arial"/>
                <a:cs typeface="Arial"/>
              </a:rPr>
              <a:t> </a:t>
            </a:r>
            <a:r>
              <a:rPr sz="2050" dirty="0">
                <a:solidFill>
                  <a:srgbClr val="FFFFFF"/>
                </a:solidFill>
                <a:latin typeface="Arial"/>
                <a:cs typeface="Arial"/>
              </a:rPr>
              <a:t>category</a:t>
            </a:r>
            <a:r>
              <a:rPr sz="2050" spc="10" dirty="0">
                <a:solidFill>
                  <a:srgbClr val="FFFFFF"/>
                </a:solidFill>
                <a:latin typeface="Arial"/>
                <a:cs typeface="Arial"/>
              </a:rPr>
              <a:t> </a:t>
            </a:r>
            <a:r>
              <a:rPr sz="2050" dirty="0">
                <a:solidFill>
                  <a:srgbClr val="FFFFFF"/>
                </a:solidFill>
                <a:latin typeface="Arial"/>
                <a:cs typeface="Arial"/>
              </a:rPr>
              <a:t>is</a:t>
            </a:r>
            <a:r>
              <a:rPr sz="2050" spc="10" dirty="0">
                <a:solidFill>
                  <a:srgbClr val="FFFFFF"/>
                </a:solidFill>
                <a:latin typeface="Arial"/>
                <a:cs typeface="Arial"/>
              </a:rPr>
              <a:t> </a:t>
            </a:r>
            <a:r>
              <a:rPr sz="2050" spc="5" dirty="0">
                <a:solidFill>
                  <a:srgbClr val="FFFFFF"/>
                </a:solidFill>
                <a:latin typeface="Arial"/>
                <a:cs typeface="Arial"/>
              </a:rPr>
              <a:t>a</a:t>
            </a:r>
            <a:r>
              <a:rPr sz="2050" spc="10" dirty="0">
                <a:solidFill>
                  <a:srgbClr val="FFFFFF"/>
                </a:solidFill>
                <a:latin typeface="Arial"/>
                <a:cs typeface="Arial"/>
              </a:rPr>
              <a:t> </a:t>
            </a:r>
            <a:r>
              <a:rPr sz="2050" dirty="0">
                <a:solidFill>
                  <a:srgbClr val="FFFFFF"/>
                </a:solidFill>
                <a:latin typeface="Arial"/>
                <a:cs typeface="Arial"/>
              </a:rPr>
              <a:t>celebration</a:t>
            </a:r>
            <a:r>
              <a:rPr sz="2050" spc="10" dirty="0">
                <a:solidFill>
                  <a:srgbClr val="FFFFFF"/>
                </a:solidFill>
                <a:latin typeface="Arial"/>
                <a:cs typeface="Arial"/>
              </a:rPr>
              <a:t> </a:t>
            </a:r>
            <a:r>
              <a:rPr sz="2050" dirty="0">
                <a:solidFill>
                  <a:srgbClr val="FFFFFF"/>
                </a:solidFill>
                <a:latin typeface="Arial"/>
                <a:cs typeface="Arial"/>
              </a:rPr>
              <a:t>of</a:t>
            </a:r>
            <a:r>
              <a:rPr sz="2050" spc="10"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spc="5" dirty="0">
                <a:solidFill>
                  <a:srgbClr val="FFFFFF"/>
                </a:solidFill>
                <a:latin typeface="Arial"/>
                <a:cs typeface="Arial"/>
              </a:rPr>
              <a:t>best</a:t>
            </a:r>
            <a:r>
              <a:rPr sz="2050" spc="10" dirty="0">
                <a:solidFill>
                  <a:srgbClr val="FFFFFF"/>
                </a:solidFill>
                <a:latin typeface="Arial"/>
                <a:cs typeface="Arial"/>
              </a:rPr>
              <a:t> </a:t>
            </a:r>
            <a:r>
              <a:rPr sz="2050" dirty="0">
                <a:solidFill>
                  <a:srgbClr val="FFFFFF"/>
                </a:solidFill>
                <a:latin typeface="Arial"/>
                <a:cs typeface="Arial"/>
              </a:rPr>
              <a:t>“live”</a:t>
            </a:r>
            <a:r>
              <a:rPr sz="2050" spc="10" dirty="0">
                <a:solidFill>
                  <a:srgbClr val="FFFFFF"/>
                </a:solidFill>
                <a:latin typeface="Arial"/>
                <a:cs typeface="Arial"/>
              </a:rPr>
              <a:t> </a:t>
            </a:r>
            <a:r>
              <a:rPr sz="2050" spc="5" dirty="0">
                <a:solidFill>
                  <a:srgbClr val="FFFFFF"/>
                </a:solidFill>
                <a:latin typeface="Arial"/>
                <a:cs typeface="Arial"/>
              </a:rPr>
              <a:t>experiences,</a:t>
            </a:r>
            <a:r>
              <a:rPr sz="2050" spc="10" dirty="0">
                <a:solidFill>
                  <a:srgbClr val="FFFFFF"/>
                </a:solidFill>
                <a:latin typeface="Arial"/>
                <a:cs typeface="Arial"/>
              </a:rPr>
              <a:t> </a:t>
            </a:r>
            <a:r>
              <a:rPr sz="2050" spc="5" dirty="0">
                <a:solidFill>
                  <a:srgbClr val="FFFFFF"/>
                </a:solidFill>
                <a:latin typeface="Arial"/>
                <a:cs typeface="Arial"/>
              </a:rPr>
              <a:t>perhaps</a:t>
            </a:r>
            <a:r>
              <a:rPr sz="2050" spc="10" dirty="0">
                <a:solidFill>
                  <a:srgbClr val="FFFFFF"/>
                </a:solidFill>
                <a:latin typeface="Arial"/>
                <a:cs typeface="Arial"/>
              </a:rPr>
              <a:t> </a:t>
            </a:r>
            <a:r>
              <a:rPr sz="2050" dirty="0">
                <a:solidFill>
                  <a:srgbClr val="FFFFFF"/>
                </a:solidFill>
                <a:latin typeface="Arial"/>
                <a:cs typeface="Arial"/>
              </a:rPr>
              <a:t>utilizing</a:t>
            </a:r>
            <a:r>
              <a:rPr sz="2050" spc="10" dirty="0">
                <a:solidFill>
                  <a:srgbClr val="FFFFFF"/>
                </a:solidFill>
                <a:latin typeface="Arial"/>
                <a:cs typeface="Arial"/>
              </a:rPr>
              <a:t> </a:t>
            </a:r>
            <a:r>
              <a:rPr sz="2050" dirty="0">
                <a:solidFill>
                  <a:srgbClr val="FFFFFF"/>
                </a:solidFill>
                <a:latin typeface="Arial"/>
                <a:cs typeface="Arial"/>
              </a:rPr>
              <a:t>technology </a:t>
            </a:r>
            <a:r>
              <a:rPr sz="2050" spc="5" dirty="0">
                <a:solidFill>
                  <a:srgbClr val="FFFFFF"/>
                </a:solidFill>
                <a:latin typeface="Arial"/>
                <a:cs typeface="Arial"/>
              </a:rPr>
              <a:t> </a:t>
            </a:r>
            <a:r>
              <a:rPr sz="2050" dirty="0">
                <a:solidFill>
                  <a:srgbClr val="FFFFFF"/>
                </a:solidFill>
                <a:latin typeface="Arial"/>
                <a:cs typeface="Arial"/>
              </a:rPr>
              <a:t>within the </a:t>
            </a:r>
            <a:r>
              <a:rPr sz="2050" spc="5" dirty="0">
                <a:solidFill>
                  <a:srgbClr val="FFFFFF"/>
                </a:solidFill>
                <a:latin typeface="Arial"/>
                <a:cs typeface="Arial"/>
              </a:rPr>
              <a:t>experience </a:t>
            </a:r>
            <a:r>
              <a:rPr sz="2050" dirty="0">
                <a:solidFill>
                  <a:srgbClr val="FFFFFF"/>
                </a:solidFill>
                <a:latin typeface="Arial"/>
                <a:cs typeface="Arial"/>
              </a:rPr>
              <a:t>to </a:t>
            </a:r>
            <a:r>
              <a:rPr sz="2050" spc="5" dirty="0">
                <a:solidFill>
                  <a:srgbClr val="FFFFFF"/>
                </a:solidFill>
                <a:latin typeface="Arial"/>
                <a:cs typeface="Arial"/>
              </a:rPr>
              <a:t>reach a wider audience and </a:t>
            </a:r>
            <a:r>
              <a:rPr sz="2050" dirty="0">
                <a:solidFill>
                  <a:srgbClr val="FFFFFF"/>
                </a:solidFill>
                <a:latin typeface="Arial"/>
                <a:cs typeface="Arial"/>
              </a:rPr>
              <a:t>deliver </a:t>
            </a:r>
            <a:r>
              <a:rPr sz="2050" spc="5" dirty="0">
                <a:solidFill>
                  <a:srgbClr val="FFFFFF"/>
                </a:solidFill>
                <a:latin typeface="Arial"/>
                <a:cs typeface="Arial"/>
              </a:rPr>
              <a:t>a measurable game- </a:t>
            </a:r>
            <a:r>
              <a:rPr sz="2050" spc="10" dirty="0">
                <a:solidFill>
                  <a:srgbClr val="FFFFFF"/>
                </a:solidFill>
                <a:latin typeface="Arial"/>
                <a:cs typeface="Arial"/>
              </a:rPr>
              <a:t> </a:t>
            </a:r>
            <a:r>
              <a:rPr sz="2050" spc="5" dirty="0">
                <a:solidFill>
                  <a:srgbClr val="FFFFFF"/>
                </a:solidFill>
                <a:latin typeface="Arial"/>
                <a:cs typeface="Arial"/>
              </a:rPr>
              <a:t>changing</a:t>
            </a:r>
            <a:r>
              <a:rPr sz="2050" spc="-5" dirty="0">
                <a:solidFill>
                  <a:srgbClr val="FFFFFF"/>
                </a:solidFill>
                <a:latin typeface="Arial"/>
                <a:cs typeface="Arial"/>
              </a:rPr>
              <a:t> </a:t>
            </a:r>
            <a:r>
              <a:rPr sz="2050" dirty="0">
                <a:solidFill>
                  <a:srgbClr val="FFFFFF"/>
                </a:solidFill>
                <a:latin typeface="Arial"/>
                <a:cs typeface="Arial"/>
              </a:rPr>
              <a:t>result for </a:t>
            </a:r>
            <a:r>
              <a:rPr sz="2050" spc="5" dirty="0">
                <a:solidFill>
                  <a:srgbClr val="FFFFFF"/>
                </a:solidFill>
                <a:latin typeface="Arial"/>
                <a:cs typeface="Arial"/>
              </a:rPr>
              <a:t>your</a:t>
            </a:r>
            <a:r>
              <a:rPr sz="2050" dirty="0">
                <a:solidFill>
                  <a:srgbClr val="FFFFFF"/>
                </a:solidFill>
                <a:latin typeface="Arial"/>
                <a:cs typeface="Arial"/>
              </a:rPr>
              <a:t> clients.</a:t>
            </a:r>
            <a:endParaRPr sz="2050" dirty="0">
              <a:latin typeface="Arial"/>
              <a:cs typeface="Arial"/>
            </a:endParaRPr>
          </a:p>
          <a:p>
            <a:pPr>
              <a:lnSpc>
                <a:spcPct val="100000"/>
              </a:lnSpc>
              <a:spcBef>
                <a:spcPts val="45"/>
              </a:spcBef>
            </a:pPr>
            <a:endParaRPr sz="2400" dirty="0">
              <a:latin typeface="Arial"/>
              <a:cs typeface="Arial"/>
            </a:endParaRPr>
          </a:p>
          <a:p>
            <a:pPr marL="12700" marR="2597785">
              <a:lnSpc>
                <a:spcPct val="117300"/>
              </a:lnSpc>
            </a:pPr>
            <a:r>
              <a:rPr sz="2050" spc="-15" dirty="0">
                <a:solidFill>
                  <a:srgbClr val="C39A6F"/>
                </a:solidFill>
                <a:latin typeface="Arial"/>
                <a:cs typeface="Arial"/>
              </a:rPr>
              <a:t>We</a:t>
            </a:r>
            <a:r>
              <a:rPr sz="2050" dirty="0">
                <a:solidFill>
                  <a:srgbClr val="C39A6F"/>
                </a:solidFill>
                <a:latin typeface="Arial"/>
                <a:cs typeface="Arial"/>
              </a:rPr>
              <a:t> </a:t>
            </a:r>
            <a:r>
              <a:rPr sz="2050" spc="5" dirty="0">
                <a:solidFill>
                  <a:srgbClr val="C39A6F"/>
                </a:solidFill>
                <a:latin typeface="Arial"/>
                <a:cs typeface="Arial"/>
              </a:rPr>
              <a:t>know</a:t>
            </a:r>
            <a:r>
              <a:rPr sz="2050" dirty="0">
                <a:solidFill>
                  <a:srgbClr val="C39A6F"/>
                </a:solidFill>
                <a:latin typeface="Arial"/>
                <a:cs typeface="Arial"/>
              </a:rPr>
              <a:t> that in</a:t>
            </a:r>
            <a:r>
              <a:rPr sz="2050" spc="5" dirty="0">
                <a:solidFill>
                  <a:srgbClr val="C39A6F"/>
                </a:solidFill>
                <a:latin typeface="Arial"/>
                <a:cs typeface="Arial"/>
              </a:rPr>
              <a:t> </a:t>
            </a:r>
            <a:r>
              <a:rPr sz="2050" dirty="0">
                <a:solidFill>
                  <a:srgbClr val="C39A6F"/>
                </a:solidFill>
                <a:latin typeface="Arial"/>
                <a:cs typeface="Arial"/>
              </a:rPr>
              <a:t>the </a:t>
            </a:r>
            <a:r>
              <a:rPr sz="2050" spc="5" dirty="0">
                <a:solidFill>
                  <a:srgbClr val="C39A6F"/>
                </a:solidFill>
                <a:latin typeface="Arial"/>
                <a:cs typeface="Arial"/>
              </a:rPr>
              <a:t>past</a:t>
            </a:r>
            <a:r>
              <a:rPr sz="2050" dirty="0">
                <a:solidFill>
                  <a:srgbClr val="C39A6F"/>
                </a:solidFill>
                <a:latin typeface="Arial"/>
                <a:cs typeface="Arial"/>
              </a:rPr>
              <a:t> </a:t>
            </a:r>
            <a:r>
              <a:rPr sz="2050" spc="5" dirty="0">
                <a:solidFill>
                  <a:srgbClr val="C39A6F"/>
                </a:solidFill>
                <a:latin typeface="Arial"/>
                <a:cs typeface="Arial"/>
              </a:rPr>
              <a:t>year </a:t>
            </a:r>
            <a:r>
              <a:rPr sz="2050" dirty="0">
                <a:solidFill>
                  <a:srgbClr val="C39A6F"/>
                </a:solidFill>
                <a:latin typeface="Arial"/>
                <a:cs typeface="Arial"/>
              </a:rPr>
              <a:t>things </a:t>
            </a:r>
            <a:r>
              <a:rPr sz="2050" spc="5" dirty="0">
                <a:solidFill>
                  <a:srgbClr val="C39A6F"/>
                </a:solidFill>
                <a:latin typeface="Arial"/>
                <a:cs typeface="Arial"/>
              </a:rPr>
              <a:t>have</a:t>
            </a:r>
            <a:r>
              <a:rPr sz="2050" dirty="0">
                <a:solidFill>
                  <a:srgbClr val="C39A6F"/>
                </a:solidFill>
                <a:latin typeface="Arial"/>
                <a:cs typeface="Arial"/>
              </a:rPr>
              <a:t> shifted</a:t>
            </a:r>
            <a:r>
              <a:rPr sz="2050" spc="5" dirty="0">
                <a:solidFill>
                  <a:srgbClr val="C39A6F"/>
                </a:solidFill>
                <a:latin typeface="Arial"/>
                <a:cs typeface="Arial"/>
              </a:rPr>
              <a:t> </a:t>
            </a:r>
            <a:r>
              <a:rPr sz="2050" dirty="0">
                <a:solidFill>
                  <a:srgbClr val="C39A6F"/>
                </a:solidFill>
                <a:latin typeface="Arial"/>
                <a:cs typeface="Arial"/>
              </a:rPr>
              <a:t>in the </a:t>
            </a:r>
            <a:r>
              <a:rPr sz="2050" spc="5" dirty="0">
                <a:solidFill>
                  <a:srgbClr val="C39A6F"/>
                </a:solidFill>
                <a:latin typeface="Arial"/>
                <a:cs typeface="Arial"/>
              </a:rPr>
              <a:t>world, </a:t>
            </a:r>
            <a:r>
              <a:rPr sz="2050" spc="-550" dirty="0">
                <a:solidFill>
                  <a:srgbClr val="C39A6F"/>
                </a:solidFill>
                <a:latin typeface="Arial"/>
                <a:cs typeface="Arial"/>
              </a:rPr>
              <a:t> </a:t>
            </a:r>
            <a:r>
              <a:rPr sz="2050" spc="5" dirty="0">
                <a:solidFill>
                  <a:srgbClr val="C39A6F"/>
                </a:solidFill>
                <a:latin typeface="Arial"/>
                <a:cs typeface="Arial"/>
              </a:rPr>
              <a:t>so</a:t>
            </a:r>
            <a:r>
              <a:rPr sz="2050" dirty="0">
                <a:solidFill>
                  <a:srgbClr val="C39A6F"/>
                </a:solidFill>
                <a:latin typeface="Arial"/>
                <a:cs typeface="Arial"/>
              </a:rPr>
              <a:t> this </a:t>
            </a:r>
            <a:r>
              <a:rPr sz="2050" spc="5" dirty="0">
                <a:solidFill>
                  <a:srgbClr val="C39A6F"/>
                </a:solidFill>
                <a:latin typeface="Arial"/>
                <a:cs typeface="Arial"/>
              </a:rPr>
              <a:t>also</a:t>
            </a:r>
            <a:r>
              <a:rPr sz="2050" dirty="0">
                <a:solidFill>
                  <a:srgbClr val="C39A6F"/>
                </a:solidFill>
                <a:latin typeface="Arial"/>
                <a:cs typeface="Arial"/>
              </a:rPr>
              <a:t> </a:t>
            </a:r>
            <a:r>
              <a:rPr sz="2050" spc="5" dirty="0">
                <a:solidFill>
                  <a:srgbClr val="C39A6F"/>
                </a:solidFill>
                <a:latin typeface="Arial"/>
                <a:cs typeface="Arial"/>
              </a:rPr>
              <a:t>includes</a:t>
            </a:r>
            <a:r>
              <a:rPr sz="2050" dirty="0">
                <a:solidFill>
                  <a:srgbClr val="C39A6F"/>
                </a:solidFill>
                <a:latin typeface="Arial"/>
                <a:cs typeface="Arial"/>
              </a:rPr>
              <a:t> all</a:t>
            </a:r>
            <a:r>
              <a:rPr sz="2050" spc="5" dirty="0">
                <a:solidFill>
                  <a:srgbClr val="C39A6F"/>
                </a:solidFill>
                <a:latin typeface="Arial"/>
                <a:cs typeface="Arial"/>
              </a:rPr>
              <a:t> </a:t>
            </a:r>
            <a:r>
              <a:rPr sz="2050" dirty="0">
                <a:solidFill>
                  <a:srgbClr val="C39A6F"/>
                </a:solidFill>
                <a:latin typeface="Arial"/>
                <a:cs typeface="Arial"/>
              </a:rPr>
              <a:t>those virtual “live” events.</a:t>
            </a:r>
            <a:endParaRPr sz="2050" dirty="0">
              <a:latin typeface="Arial"/>
              <a:cs typeface="Arial"/>
            </a:endParaRPr>
          </a:p>
        </p:txBody>
      </p:sp>
      <p:sp>
        <p:nvSpPr>
          <p:cNvPr id="4" name="object 4"/>
          <p:cNvSpPr txBox="1"/>
          <p:nvPr/>
        </p:nvSpPr>
        <p:spPr>
          <a:xfrm>
            <a:off x="1578874" y="9808990"/>
            <a:ext cx="213868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Melissa</a:t>
            </a:r>
            <a:r>
              <a:rPr sz="950" u="sng"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Askew</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98023" y="1505578"/>
            <a:ext cx="10037445" cy="7747698"/>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CRAFT</a:t>
            </a:r>
            <a:endParaRPr sz="2450" dirty="0">
              <a:latin typeface="Arial"/>
              <a:cs typeface="Arial"/>
            </a:endParaRPr>
          </a:p>
          <a:p>
            <a:pPr>
              <a:lnSpc>
                <a:spcPct val="100000"/>
              </a:lnSpc>
              <a:spcBef>
                <a:spcPts val="45"/>
              </a:spcBef>
            </a:pPr>
            <a:endParaRPr sz="2500" dirty="0">
              <a:latin typeface="Arial"/>
              <a:cs typeface="Arial"/>
            </a:endParaRPr>
          </a:p>
          <a:p>
            <a:pPr marL="12700" marR="5080">
              <a:lnSpc>
                <a:spcPct val="115999"/>
              </a:lnSpc>
            </a:pPr>
            <a:r>
              <a:rPr sz="2050" spc="5" dirty="0">
                <a:solidFill>
                  <a:srgbClr val="FFFFFF"/>
                </a:solidFill>
                <a:latin typeface="Arial"/>
                <a:cs typeface="Arial"/>
              </a:rPr>
              <a:t>A </a:t>
            </a:r>
            <a:r>
              <a:rPr sz="2050" dirty="0">
                <a:solidFill>
                  <a:srgbClr val="FFFFFF"/>
                </a:solidFill>
                <a:latin typeface="Arial"/>
                <a:cs typeface="Arial"/>
              </a:rPr>
              <a:t>lot of times, the execution of the </a:t>
            </a:r>
            <a:r>
              <a:rPr sz="2050" spc="5" dirty="0">
                <a:solidFill>
                  <a:srgbClr val="FFFFFF"/>
                </a:solidFill>
                <a:latin typeface="Arial"/>
                <a:cs typeface="Arial"/>
              </a:rPr>
              <a:t>best big ideas </a:t>
            </a:r>
            <a:r>
              <a:rPr sz="2050" dirty="0">
                <a:solidFill>
                  <a:srgbClr val="FFFFFF"/>
                </a:solidFill>
                <a:latin typeface="Arial"/>
                <a:cs typeface="Arial"/>
              </a:rPr>
              <a:t>all </a:t>
            </a:r>
            <a:r>
              <a:rPr sz="2050" spc="5" dirty="0">
                <a:solidFill>
                  <a:srgbClr val="FFFFFF"/>
                </a:solidFill>
                <a:latin typeface="Arial"/>
                <a:cs typeface="Arial"/>
              </a:rPr>
              <a:t>comes down </a:t>
            </a:r>
            <a:r>
              <a:rPr sz="2050" dirty="0">
                <a:solidFill>
                  <a:srgbClr val="FFFFFF"/>
                </a:solidFill>
                <a:latin typeface="Arial"/>
                <a:cs typeface="Arial"/>
              </a:rPr>
              <a:t>to the attention </a:t>
            </a:r>
            <a:r>
              <a:rPr sz="2050" spc="5" dirty="0">
                <a:solidFill>
                  <a:srgbClr val="FFFFFF"/>
                </a:solidFill>
                <a:latin typeface="Arial"/>
                <a:cs typeface="Arial"/>
              </a:rPr>
              <a:t>paid </a:t>
            </a:r>
            <a:r>
              <a:rPr sz="2050" spc="10" dirty="0">
                <a:solidFill>
                  <a:srgbClr val="FFFFFF"/>
                </a:solidFill>
                <a:latin typeface="Arial"/>
                <a:cs typeface="Arial"/>
              </a:rPr>
              <a:t> </a:t>
            </a:r>
            <a:r>
              <a:rPr sz="2050" dirty="0">
                <a:solidFill>
                  <a:srgbClr val="FFFFFF"/>
                </a:solidFill>
                <a:latin typeface="Arial"/>
                <a:cs typeface="Arial"/>
              </a:rPr>
              <a:t>to </a:t>
            </a:r>
            <a:r>
              <a:rPr sz="2050" spc="5" dirty="0">
                <a:solidFill>
                  <a:srgbClr val="FFFFFF"/>
                </a:solidFill>
                <a:latin typeface="Arial"/>
                <a:cs typeface="Arial"/>
              </a:rPr>
              <a:t>even </a:t>
            </a:r>
            <a:r>
              <a:rPr sz="2050" dirty="0">
                <a:solidFill>
                  <a:srgbClr val="FFFFFF"/>
                </a:solidFill>
                <a:latin typeface="Arial"/>
                <a:cs typeface="Arial"/>
              </a:rPr>
              <a:t>the</a:t>
            </a:r>
            <a:r>
              <a:rPr sz="2050" spc="5" dirty="0">
                <a:solidFill>
                  <a:srgbClr val="FFFFFF"/>
                </a:solidFill>
                <a:latin typeface="Arial"/>
                <a:cs typeface="Arial"/>
              </a:rPr>
              <a:t> smallest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details.</a:t>
            </a:r>
            <a:r>
              <a:rPr sz="2050" spc="-30"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colors, the</a:t>
            </a:r>
            <a:r>
              <a:rPr sz="2050" spc="5" dirty="0">
                <a:solidFill>
                  <a:srgbClr val="FFFFFF"/>
                </a:solidFill>
                <a:latin typeface="Arial"/>
                <a:cs typeface="Arial"/>
              </a:rPr>
              <a:t> sound, </a:t>
            </a:r>
            <a:r>
              <a:rPr sz="2050" dirty="0">
                <a:solidFill>
                  <a:srgbClr val="FFFFFF"/>
                </a:solidFill>
                <a:latin typeface="Arial"/>
                <a:cs typeface="Arial"/>
              </a:rPr>
              <a:t>the</a:t>
            </a:r>
            <a:r>
              <a:rPr sz="2050" spc="5" dirty="0">
                <a:solidFill>
                  <a:srgbClr val="FFFFFF"/>
                </a:solidFill>
                <a:latin typeface="Arial"/>
                <a:cs typeface="Arial"/>
              </a:rPr>
              <a:t> words, </a:t>
            </a:r>
            <a:r>
              <a:rPr sz="2050" dirty="0">
                <a:solidFill>
                  <a:srgbClr val="FFFFFF"/>
                </a:solidFill>
                <a:latin typeface="Arial"/>
                <a:cs typeface="Arial"/>
              </a:rPr>
              <a:t>the</a:t>
            </a:r>
            <a:r>
              <a:rPr sz="2050" spc="5" dirty="0">
                <a:solidFill>
                  <a:srgbClr val="FFFFFF"/>
                </a:solidFill>
                <a:latin typeface="Arial"/>
                <a:cs typeface="Arial"/>
              </a:rPr>
              <a:t> pace,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art </a:t>
            </a:r>
            <a:r>
              <a:rPr sz="2050" spc="5" dirty="0">
                <a:solidFill>
                  <a:srgbClr val="FFFFFF"/>
                </a:solidFill>
                <a:latin typeface="Arial"/>
                <a:cs typeface="Arial"/>
              </a:rPr>
              <a:t>and </a:t>
            </a:r>
            <a:r>
              <a:rPr sz="2050" spc="10" dirty="0">
                <a:solidFill>
                  <a:srgbClr val="FFFFFF"/>
                </a:solidFill>
                <a:latin typeface="Arial"/>
                <a:cs typeface="Arial"/>
              </a:rPr>
              <a:t> </a:t>
            </a:r>
            <a:r>
              <a:rPr sz="2050" spc="5" dirty="0">
                <a:solidFill>
                  <a:srgbClr val="FFFFFF"/>
                </a:solidFill>
                <a:latin typeface="Arial"/>
                <a:cs typeface="Arial"/>
              </a:rPr>
              <a:t>design, every </a:t>
            </a:r>
            <a:r>
              <a:rPr sz="2050" dirty="0">
                <a:solidFill>
                  <a:srgbClr val="FFFFFF"/>
                </a:solidFill>
                <a:latin typeface="Arial"/>
                <a:cs typeface="Arial"/>
              </a:rPr>
              <a:t>part, </a:t>
            </a:r>
            <a:r>
              <a:rPr sz="2050" spc="5" dirty="0">
                <a:solidFill>
                  <a:srgbClr val="FFFFFF"/>
                </a:solidFill>
                <a:latin typeface="Arial"/>
                <a:cs typeface="Arial"/>
              </a:rPr>
              <a:t>every piece, every </a:t>
            </a:r>
            <a:r>
              <a:rPr sz="2050" dirty="0">
                <a:solidFill>
                  <a:srgbClr val="FFFFFF"/>
                </a:solidFill>
                <a:latin typeface="Arial"/>
                <a:cs typeface="Arial"/>
              </a:rPr>
              <a:t>pixel painstakingly </a:t>
            </a:r>
            <a:r>
              <a:rPr sz="2050" spc="5" dirty="0">
                <a:solidFill>
                  <a:srgbClr val="FFFFFF"/>
                </a:solidFill>
                <a:latin typeface="Arial"/>
                <a:cs typeface="Arial"/>
              </a:rPr>
              <a:t>considered. </a:t>
            </a:r>
            <a:r>
              <a:rPr sz="2050" dirty="0">
                <a:solidFill>
                  <a:srgbClr val="FFFFFF"/>
                </a:solidFill>
                <a:latin typeface="Arial"/>
                <a:cs typeface="Arial"/>
              </a:rPr>
              <a:t>This is the </a:t>
            </a:r>
            <a:r>
              <a:rPr sz="2050" spc="5" dirty="0">
                <a:solidFill>
                  <a:srgbClr val="FFFFFF"/>
                </a:solidFill>
                <a:latin typeface="Arial"/>
                <a:cs typeface="Arial"/>
              </a:rPr>
              <a:t> </a:t>
            </a:r>
            <a:r>
              <a:rPr sz="2050" dirty="0">
                <a:solidFill>
                  <a:srgbClr val="FFFFFF"/>
                </a:solidFill>
                <a:latin typeface="Arial"/>
                <a:cs typeface="Arial"/>
              </a:rPr>
              <a:t>category</a:t>
            </a:r>
            <a:r>
              <a:rPr sz="2050" spc="5" dirty="0">
                <a:solidFill>
                  <a:srgbClr val="FFFFFF"/>
                </a:solidFill>
                <a:latin typeface="Arial"/>
                <a:cs typeface="Arial"/>
              </a:rPr>
              <a:t> where judges </a:t>
            </a:r>
            <a:r>
              <a:rPr sz="2050" dirty="0">
                <a:solidFill>
                  <a:srgbClr val="FFFFFF"/>
                </a:solidFill>
                <a:latin typeface="Arial"/>
                <a:cs typeface="Arial"/>
              </a:rPr>
              <a:t>will</a:t>
            </a:r>
            <a:r>
              <a:rPr sz="2050" spc="10" dirty="0">
                <a:solidFill>
                  <a:srgbClr val="FFFFFF"/>
                </a:solidFill>
                <a:latin typeface="Arial"/>
                <a:cs typeface="Arial"/>
              </a:rPr>
              <a:t> </a:t>
            </a:r>
            <a:r>
              <a:rPr sz="2050" spc="5" dirty="0">
                <a:solidFill>
                  <a:srgbClr val="FFFFFF"/>
                </a:solidFill>
                <a:latin typeface="Arial"/>
                <a:cs typeface="Arial"/>
              </a:rPr>
              <a:t>be asked </a:t>
            </a:r>
            <a:r>
              <a:rPr sz="2050" dirty="0">
                <a:solidFill>
                  <a:srgbClr val="FFFFFF"/>
                </a:solidFill>
                <a:latin typeface="Arial"/>
                <a:cs typeface="Arial"/>
              </a:rPr>
              <a:t>to</a:t>
            </a:r>
            <a:r>
              <a:rPr sz="2050" spc="10" dirty="0">
                <a:solidFill>
                  <a:srgbClr val="FFFFFF"/>
                </a:solidFill>
                <a:latin typeface="Arial"/>
                <a:cs typeface="Arial"/>
              </a:rPr>
              <a:t> </a:t>
            </a:r>
            <a:r>
              <a:rPr sz="2050" dirty="0">
                <a:solidFill>
                  <a:srgbClr val="FFFFFF"/>
                </a:solidFill>
                <a:latin typeface="Arial"/>
                <a:cs typeface="Arial"/>
              </a:rPr>
              <a:t>truly</a:t>
            </a:r>
            <a:r>
              <a:rPr sz="2050" spc="5" dirty="0">
                <a:solidFill>
                  <a:srgbClr val="FFFFFF"/>
                </a:solidFill>
                <a:latin typeface="Arial"/>
                <a:cs typeface="Arial"/>
              </a:rPr>
              <a:t> </a:t>
            </a:r>
            <a:r>
              <a:rPr sz="2050" dirty="0">
                <a:solidFill>
                  <a:srgbClr val="FFFFFF"/>
                </a:solidFill>
                <a:latin typeface="Arial"/>
                <a:cs typeface="Arial"/>
              </a:rPr>
              <a:t>focus</a:t>
            </a:r>
            <a:r>
              <a:rPr sz="2050" spc="5" dirty="0">
                <a:solidFill>
                  <a:srgbClr val="FFFFFF"/>
                </a:solidFill>
                <a:latin typeface="Arial"/>
                <a:cs typeface="Arial"/>
              </a:rPr>
              <a:t> on</a:t>
            </a:r>
            <a:r>
              <a:rPr sz="2050" spc="10" dirty="0">
                <a:solidFill>
                  <a:srgbClr val="FFFFFF"/>
                </a:solidFill>
                <a:latin typeface="Arial"/>
                <a:cs typeface="Arial"/>
              </a:rPr>
              <a:t> </a:t>
            </a:r>
            <a:r>
              <a:rPr sz="2050" dirty="0">
                <a:solidFill>
                  <a:srgbClr val="FFFFFF"/>
                </a:solidFill>
                <a:latin typeface="Arial"/>
                <a:cs typeface="Arial"/>
              </a:rPr>
              <a:t>those</a:t>
            </a:r>
            <a:r>
              <a:rPr sz="2050" spc="5" dirty="0">
                <a:solidFill>
                  <a:srgbClr val="FFFFFF"/>
                </a:solidFill>
                <a:latin typeface="Arial"/>
                <a:cs typeface="Arial"/>
              </a:rPr>
              <a:t> very </a:t>
            </a:r>
            <a:r>
              <a:rPr sz="2050" dirty="0">
                <a:solidFill>
                  <a:srgbClr val="FFFFFF"/>
                </a:solidFill>
                <a:latin typeface="Arial"/>
                <a:cs typeface="Arial"/>
              </a:rPr>
              <a:t>details,</a:t>
            </a:r>
            <a:r>
              <a:rPr sz="2050" spc="5" dirty="0">
                <a:solidFill>
                  <a:srgbClr val="FFFFFF"/>
                </a:solidFill>
                <a:latin typeface="Arial"/>
                <a:cs typeface="Arial"/>
              </a:rPr>
              <a:t> be</a:t>
            </a:r>
            <a:r>
              <a:rPr sz="2050" spc="10"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color </a:t>
            </a:r>
            <a:r>
              <a:rPr sz="2050" spc="5" dirty="0">
                <a:solidFill>
                  <a:srgbClr val="FFFFFF"/>
                </a:solidFill>
                <a:latin typeface="Arial"/>
                <a:cs typeface="Arial"/>
              </a:rPr>
              <a:t> </a:t>
            </a:r>
            <a:r>
              <a:rPr sz="2050" dirty="0">
                <a:solidFill>
                  <a:srgbClr val="FFFFFF"/>
                </a:solidFill>
                <a:latin typeface="Arial"/>
                <a:cs typeface="Arial"/>
              </a:rPr>
              <a:t>correction, </a:t>
            </a:r>
            <a:r>
              <a:rPr sz="2050" spc="5" dirty="0">
                <a:solidFill>
                  <a:srgbClr val="FFFFFF"/>
                </a:solidFill>
                <a:latin typeface="Arial"/>
                <a:cs typeface="Arial"/>
              </a:rPr>
              <a:t>sound design, music choice </a:t>
            </a:r>
            <a:r>
              <a:rPr sz="2050" dirty="0">
                <a:solidFill>
                  <a:srgbClr val="FFFFFF"/>
                </a:solidFill>
                <a:latin typeface="Arial"/>
                <a:cs typeface="Arial"/>
              </a:rPr>
              <a:t>(original</a:t>
            </a:r>
            <a:r>
              <a:rPr sz="2050" spc="5" dirty="0">
                <a:solidFill>
                  <a:srgbClr val="FFFFFF"/>
                </a:solidFill>
                <a:latin typeface="Arial"/>
                <a:cs typeface="Arial"/>
              </a:rPr>
              <a:t> score or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perfectly</a:t>
            </a:r>
            <a:r>
              <a:rPr sz="2050" spc="5" dirty="0">
                <a:solidFill>
                  <a:srgbClr val="FFFFFF"/>
                </a:solidFill>
                <a:latin typeface="Arial"/>
                <a:cs typeface="Arial"/>
              </a:rPr>
              <a:t> chosen licensed </a:t>
            </a:r>
            <a:r>
              <a:rPr sz="2050" spc="-555" dirty="0">
                <a:solidFill>
                  <a:srgbClr val="FFFFFF"/>
                </a:solidFill>
                <a:latin typeface="Arial"/>
                <a:cs typeface="Arial"/>
              </a:rPr>
              <a:t> </a:t>
            </a:r>
            <a:r>
              <a:rPr sz="2050" dirty="0">
                <a:solidFill>
                  <a:srgbClr val="FFFFFF"/>
                </a:solidFill>
                <a:latin typeface="Arial"/>
                <a:cs typeface="Arial"/>
              </a:rPr>
              <a:t>track),</a:t>
            </a:r>
            <a:r>
              <a:rPr sz="2050" spc="5" dirty="0">
                <a:solidFill>
                  <a:srgbClr val="FFFFFF"/>
                </a:solidFill>
                <a:latin typeface="Arial"/>
                <a:cs typeface="Arial"/>
              </a:rPr>
              <a:t> </a:t>
            </a:r>
            <a:r>
              <a:rPr sz="2050" spc="-10" dirty="0">
                <a:solidFill>
                  <a:srgbClr val="FFFFFF"/>
                </a:solidFill>
                <a:latin typeface="Arial"/>
                <a:cs typeface="Arial"/>
              </a:rPr>
              <a:t>photography,</a:t>
            </a:r>
            <a:r>
              <a:rPr sz="2050" spc="10" dirty="0">
                <a:solidFill>
                  <a:srgbClr val="FFFFFF"/>
                </a:solidFill>
                <a:latin typeface="Arial"/>
                <a:cs typeface="Arial"/>
              </a:rPr>
              <a:t> </a:t>
            </a:r>
            <a:r>
              <a:rPr sz="2050" spc="5" dirty="0">
                <a:solidFill>
                  <a:srgbClr val="FFFFFF"/>
                </a:solidFill>
                <a:latin typeface="Arial"/>
                <a:cs typeface="Arial"/>
              </a:rPr>
              <a:t>or maybe</a:t>
            </a:r>
            <a:r>
              <a:rPr sz="2050" spc="10"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fantastic</a:t>
            </a:r>
            <a:r>
              <a:rPr sz="2050" spc="10" dirty="0">
                <a:solidFill>
                  <a:srgbClr val="FFFFFF"/>
                </a:solidFill>
                <a:latin typeface="Arial"/>
                <a:cs typeface="Arial"/>
              </a:rPr>
              <a:t> </a:t>
            </a:r>
            <a:r>
              <a:rPr sz="2050" dirty="0">
                <a:solidFill>
                  <a:srgbClr val="FFFFFF"/>
                </a:solidFill>
                <a:latin typeface="Arial"/>
                <a:cs typeface="Arial"/>
              </a:rPr>
              <a:t>frame</a:t>
            </a:r>
            <a:r>
              <a:rPr sz="2050" spc="5" dirty="0">
                <a:solidFill>
                  <a:srgbClr val="FFFFFF"/>
                </a:solidFill>
                <a:latin typeface="Arial"/>
                <a:cs typeface="Arial"/>
              </a:rPr>
              <a:t> </a:t>
            </a:r>
            <a:r>
              <a:rPr sz="2050" dirty="0">
                <a:solidFill>
                  <a:srgbClr val="FFFFFF"/>
                </a:solidFill>
                <a:latin typeface="Arial"/>
                <a:cs typeface="Arial"/>
              </a:rPr>
              <a:t>f*cking</a:t>
            </a:r>
            <a:r>
              <a:rPr sz="2050" spc="10" dirty="0">
                <a:solidFill>
                  <a:srgbClr val="FFFFFF"/>
                </a:solidFill>
                <a:latin typeface="Arial"/>
                <a:cs typeface="Arial"/>
              </a:rPr>
              <a:t> </a:t>
            </a:r>
            <a:r>
              <a:rPr sz="2050" dirty="0">
                <a:solidFill>
                  <a:srgbClr val="FFFFFF"/>
                </a:solidFill>
                <a:latin typeface="Arial"/>
                <a:cs typeface="Arial"/>
              </a:rPr>
              <a:t>that</a:t>
            </a:r>
            <a:r>
              <a:rPr sz="2050" spc="5" dirty="0">
                <a:solidFill>
                  <a:srgbClr val="FFFFFF"/>
                </a:solidFill>
                <a:latin typeface="Arial"/>
                <a:cs typeface="Arial"/>
              </a:rPr>
              <a:t> went</a:t>
            </a:r>
            <a:r>
              <a:rPr sz="2050" spc="10" dirty="0">
                <a:solidFill>
                  <a:srgbClr val="FFFFFF"/>
                </a:solidFill>
                <a:latin typeface="Arial"/>
                <a:cs typeface="Arial"/>
              </a:rPr>
              <a:t> </a:t>
            </a:r>
            <a:r>
              <a:rPr sz="2050" dirty="0">
                <a:solidFill>
                  <a:srgbClr val="FFFFFF"/>
                </a:solidFill>
                <a:latin typeface="Arial"/>
                <a:cs typeface="Arial"/>
              </a:rPr>
              <a:t>into</a:t>
            </a:r>
            <a:r>
              <a:rPr sz="2050" spc="5"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edit,</a:t>
            </a:r>
            <a:r>
              <a:rPr sz="2050" spc="5" dirty="0">
                <a:solidFill>
                  <a:srgbClr val="FFFFFF"/>
                </a:solidFill>
                <a:latin typeface="Arial"/>
                <a:cs typeface="Arial"/>
              </a:rPr>
              <a:t> any</a:t>
            </a:r>
            <a:r>
              <a:rPr sz="2050" spc="10" dirty="0">
                <a:solidFill>
                  <a:srgbClr val="FFFFFF"/>
                </a:solidFill>
                <a:latin typeface="Arial"/>
                <a:cs typeface="Arial"/>
              </a:rPr>
              <a:t> </a:t>
            </a:r>
            <a:r>
              <a:rPr sz="2050" spc="5" dirty="0">
                <a:solidFill>
                  <a:srgbClr val="FFFFFF"/>
                </a:solidFill>
                <a:latin typeface="Arial"/>
                <a:cs typeface="Arial"/>
              </a:rPr>
              <a:t>or </a:t>
            </a:r>
            <a:r>
              <a:rPr sz="2050" spc="-555" dirty="0">
                <a:solidFill>
                  <a:srgbClr val="FFFFFF"/>
                </a:solidFill>
                <a:latin typeface="Arial"/>
                <a:cs typeface="Arial"/>
              </a:rPr>
              <a:t> </a:t>
            </a:r>
            <a:r>
              <a:rPr sz="2050" dirty="0">
                <a:solidFill>
                  <a:srgbClr val="FFFFFF"/>
                </a:solidFill>
                <a:latin typeface="Arial"/>
                <a:cs typeface="Arial"/>
              </a:rPr>
              <a:t>all of</a:t>
            </a:r>
            <a:r>
              <a:rPr sz="2050" spc="5"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a:t>
            </a:r>
            <a:r>
              <a:rPr sz="2050" dirty="0">
                <a:solidFill>
                  <a:srgbClr val="FFFFFF"/>
                </a:solidFill>
                <a:latin typeface="Arial"/>
                <a:cs typeface="Arial"/>
              </a:rPr>
              <a:t>that</a:t>
            </a:r>
            <a:r>
              <a:rPr sz="2050" spc="5" dirty="0">
                <a:solidFill>
                  <a:srgbClr val="FFFFFF"/>
                </a:solidFill>
                <a:latin typeface="Arial"/>
                <a:cs typeface="Arial"/>
              </a:rPr>
              <a:t> helped </a:t>
            </a:r>
            <a:r>
              <a:rPr sz="2050" dirty="0">
                <a:solidFill>
                  <a:srgbClr val="FFFFFF"/>
                </a:solidFill>
                <a:latin typeface="Arial"/>
                <a:cs typeface="Arial"/>
              </a:rPr>
              <a:t>create</a:t>
            </a:r>
            <a:r>
              <a:rPr sz="2050" spc="5" dirty="0">
                <a:solidFill>
                  <a:srgbClr val="FFFFFF"/>
                </a:solidFill>
                <a:latin typeface="Arial"/>
                <a:cs typeface="Arial"/>
              </a:rPr>
              <a:t> something we can </a:t>
            </a:r>
            <a:r>
              <a:rPr sz="2050" dirty="0">
                <a:solidFill>
                  <a:srgbClr val="FFFFFF"/>
                </a:solidFill>
                <a:latin typeface="Arial"/>
                <a:cs typeface="Arial"/>
              </a:rPr>
              <a:t>all</a:t>
            </a:r>
            <a:r>
              <a:rPr sz="2050" spc="5" dirty="0">
                <a:solidFill>
                  <a:srgbClr val="FFFFFF"/>
                </a:solidFill>
                <a:latin typeface="Arial"/>
                <a:cs typeface="Arial"/>
              </a:rPr>
              <a:t> agree</a:t>
            </a:r>
            <a:r>
              <a:rPr sz="2050" dirty="0">
                <a:solidFill>
                  <a:srgbClr val="FFFFFF"/>
                </a:solidFill>
                <a:latin typeface="Arial"/>
                <a:cs typeface="Arial"/>
              </a:rPr>
              <a:t> (or</a:t>
            </a:r>
            <a:r>
              <a:rPr sz="2050" spc="5" dirty="0">
                <a:solidFill>
                  <a:srgbClr val="FFFFFF"/>
                </a:solidFill>
                <a:latin typeface="Arial"/>
                <a:cs typeface="Arial"/>
              </a:rPr>
              <a:t> </a:t>
            </a:r>
            <a:r>
              <a:rPr sz="2050" dirty="0">
                <a:solidFill>
                  <a:srgbClr val="FFFFFF"/>
                </a:solidFill>
                <a:latin typeface="Arial"/>
                <a:cs typeface="Arial"/>
              </a:rPr>
              <a:t>at</a:t>
            </a:r>
            <a:r>
              <a:rPr sz="2050" spc="5" dirty="0">
                <a:solidFill>
                  <a:srgbClr val="FFFFFF"/>
                </a:solidFill>
                <a:latin typeface="Arial"/>
                <a:cs typeface="Arial"/>
              </a:rPr>
              <a:t> </a:t>
            </a:r>
            <a:r>
              <a:rPr sz="2050" dirty="0">
                <a:solidFill>
                  <a:srgbClr val="FFFFFF"/>
                </a:solidFill>
                <a:latin typeface="Arial"/>
                <a:cs typeface="Arial"/>
              </a:rPr>
              <a:t>least</a:t>
            </a:r>
            <a:r>
              <a:rPr sz="2050" spc="5"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judges do) </a:t>
            </a:r>
            <a:r>
              <a:rPr sz="2050" dirty="0">
                <a:solidFill>
                  <a:srgbClr val="FFFFFF"/>
                </a:solidFill>
                <a:latin typeface="Arial"/>
                <a:cs typeface="Arial"/>
              </a:rPr>
              <a:t>is</a:t>
            </a:r>
            <a:r>
              <a:rPr sz="2050" spc="5" dirty="0">
                <a:solidFill>
                  <a:srgbClr val="FFFFFF"/>
                </a:solidFill>
                <a:latin typeface="Arial"/>
                <a:cs typeface="Arial"/>
              </a:rPr>
              <a:t> </a:t>
            </a:r>
            <a:r>
              <a:rPr sz="2050" dirty="0">
                <a:solidFill>
                  <a:srgbClr val="FFFFFF"/>
                </a:solidFill>
                <a:latin typeface="Arial"/>
                <a:cs typeface="Arial"/>
              </a:rPr>
              <a:t>well </a:t>
            </a:r>
            <a:r>
              <a:rPr sz="2050" spc="-555" dirty="0">
                <a:solidFill>
                  <a:srgbClr val="FFFFFF"/>
                </a:solidFill>
                <a:latin typeface="Arial"/>
                <a:cs typeface="Arial"/>
              </a:rPr>
              <a:t> </a:t>
            </a:r>
            <a:r>
              <a:rPr sz="2050" dirty="0">
                <a:solidFill>
                  <a:srgbClr val="FFFFFF"/>
                </a:solidFill>
                <a:latin typeface="Arial"/>
                <a:cs typeface="Arial"/>
              </a:rPr>
              <a:t>crafted. </a:t>
            </a:r>
            <a:r>
              <a:rPr sz="2050" spc="5" dirty="0">
                <a:solidFill>
                  <a:srgbClr val="FFFFFF"/>
                </a:solidFill>
                <a:latin typeface="Arial"/>
                <a:cs typeface="Arial"/>
              </a:rPr>
              <a:t>When you </a:t>
            </a:r>
            <a:r>
              <a:rPr sz="2050" spc="-20" dirty="0">
                <a:solidFill>
                  <a:srgbClr val="FFFFFF"/>
                </a:solidFill>
                <a:latin typeface="Arial"/>
                <a:cs typeface="Arial"/>
              </a:rPr>
              <a:t>enter,</a:t>
            </a:r>
            <a:r>
              <a:rPr sz="2050" spc="5" dirty="0">
                <a:solidFill>
                  <a:srgbClr val="FFFFFF"/>
                </a:solidFill>
                <a:latin typeface="Arial"/>
                <a:cs typeface="Arial"/>
              </a:rPr>
              <a:t> </a:t>
            </a:r>
            <a:r>
              <a:rPr sz="2050" dirty="0">
                <a:solidFill>
                  <a:srgbClr val="FFFFFF"/>
                </a:solidFill>
                <a:latin typeface="Arial"/>
                <a:cs typeface="Arial"/>
              </a:rPr>
              <a:t>you'll</a:t>
            </a:r>
            <a:r>
              <a:rPr sz="2050" spc="5" dirty="0">
                <a:solidFill>
                  <a:srgbClr val="FFFFFF"/>
                </a:solidFill>
                <a:latin typeface="Arial"/>
                <a:cs typeface="Arial"/>
              </a:rPr>
              <a:t> be</a:t>
            </a:r>
            <a:r>
              <a:rPr sz="2050" dirty="0">
                <a:solidFill>
                  <a:srgbClr val="FFFFFF"/>
                </a:solidFill>
                <a:latin typeface="Arial"/>
                <a:cs typeface="Arial"/>
              </a:rPr>
              <a:t> </a:t>
            </a:r>
            <a:r>
              <a:rPr sz="2050" spc="5" dirty="0">
                <a:solidFill>
                  <a:srgbClr val="FFFFFF"/>
                </a:solidFill>
                <a:latin typeface="Arial"/>
                <a:cs typeface="Arial"/>
              </a:rPr>
              <a:t>asked </a:t>
            </a:r>
            <a:r>
              <a:rPr sz="2050" dirty="0">
                <a:solidFill>
                  <a:srgbClr val="FFFFFF"/>
                </a:solidFill>
                <a:latin typeface="Arial"/>
                <a:cs typeface="Arial"/>
              </a:rPr>
              <a:t>to</a:t>
            </a:r>
            <a:r>
              <a:rPr sz="2050" spc="5" dirty="0">
                <a:solidFill>
                  <a:srgbClr val="FFFFFF"/>
                </a:solidFill>
                <a:latin typeface="Arial"/>
                <a:cs typeface="Arial"/>
              </a:rPr>
              <a:t> check a</a:t>
            </a:r>
            <a:r>
              <a:rPr sz="2050" dirty="0">
                <a:solidFill>
                  <a:srgbClr val="FFFFFF"/>
                </a:solidFill>
                <a:latin typeface="Arial"/>
                <a:cs typeface="Arial"/>
              </a:rPr>
              <a:t> </a:t>
            </a:r>
            <a:r>
              <a:rPr sz="2050" spc="5" dirty="0">
                <a:solidFill>
                  <a:srgbClr val="FFFFFF"/>
                </a:solidFill>
                <a:latin typeface="Arial"/>
                <a:cs typeface="Arial"/>
              </a:rPr>
              <a:t>box </a:t>
            </a:r>
            <a:r>
              <a:rPr sz="2050" dirty="0">
                <a:solidFill>
                  <a:srgbClr val="FFFFFF"/>
                </a:solidFill>
                <a:latin typeface="Arial"/>
                <a:cs typeface="Arial"/>
              </a:rPr>
              <a:t>for</a:t>
            </a:r>
            <a:r>
              <a:rPr sz="2050" spc="5" dirty="0">
                <a:solidFill>
                  <a:srgbClr val="FFFFFF"/>
                </a:solidFill>
                <a:latin typeface="Arial"/>
                <a:cs typeface="Arial"/>
              </a:rPr>
              <a:t> what </a:t>
            </a:r>
            <a:r>
              <a:rPr sz="2050" dirty="0">
                <a:solidFill>
                  <a:srgbClr val="FFFFFF"/>
                </a:solidFill>
                <a:latin typeface="Arial"/>
                <a:cs typeface="Arial"/>
              </a:rPr>
              <a:t>part</a:t>
            </a:r>
            <a:r>
              <a:rPr sz="2050" spc="5" dirty="0">
                <a:solidFill>
                  <a:srgbClr val="FFFFFF"/>
                </a:solidFill>
                <a:latin typeface="Arial"/>
                <a:cs typeface="Arial"/>
              </a:rPr>
              <a:t> </a:t>
            </a:r>
            <a:r>
              <a:rPr sz="2050" dirty="0">
                <a:solidFill>
                  <a:srgbClr val="FFFFFF"/>
                </a:solidFill>
                <a:latin typeface="Arial"/>
                <a:cs typeface="Arial"/>
              </a:rPr>
              <a:t>of the</a:t>
            </a:r>
            <a:r>
              <a:rPr sz="2050" spc="5" dirty="0">
                <a:solidFill>
                  <a:srgbClr val="FFFFFF"/>
                </a:solidFill>
                <a:latin typeface="Arial"/>
                <a:cs typeface="Arial"/>
              </a:rPr>
              <a:t> </a:t>
            </a:r>
            <a:r>
              <a:rPr sz="2050" dirty="0">
                <a:solidFill>
                  <a:srgbClr val="FFFFFF"/>
                </a:solidFill>
                <a:latin typeface="Arial"/>
                <a:cs typeface="Arial"/>
              </a:rPr>
              <a:t>craft</a:t>
            </a:r>
            <a:r>
              <a:rPr sz="2050" spc="5" dirty="0">
                <a:solidFill>
                  <a:srgbClr val="FFFFFF"/>
                </a:solidFill>
                <a:latin typeface="Arial"/>
                <a:cs typeface="Arial"/>
              </a:rPr>
              <a:t> </a:t>
            </a:r>
            <a:r>
              <a:rPr sz="2050" dirty="0">
                <a:solidFill>
                  <a:srgbClr val="FFFFFF"/>
                </a:solidFill>
                <a:latin typeface="Arial"/>
                <a:cs typeface="Arial"/>
              </a:rPr>
              <a:t>the </a:t>
            </a:r>
            <a:r>
              <a:rPr sz="2050" spc="5" dirty="0">
                <a:solidFill>
                  <a:srgbClr val="FFFFFF"/>
                </a:solidFill>
                <a:latin typeface="Arial"/>
                <a:cs typeface="Arial"/>
              </a:rPr>
              <a:t> judges</a:t>
            </a:r>
            <a:r>
              <a:rPr sz="2050" spc="-5" dirty="0">
                <a:solidFill>
                  <a:srgbClr val="FFFFFF"/>
                </a:solidFill>
                <a:latin typeface="Arial"/>
                <a:cs typeface="Arial"/>
              </a:rPr>
              <a:t> </a:t>
            </a:r>
            <a:r>
              <a:rPr sz="2050" spc="5" dirty="0">
                <a:solidFill>
                  <a:srgbClr val="FFFFFF"/>
                </a:solidFill>
                <a:latin typeface="Arial"/>
                <a:cs typeface="Arial"/>
              </a:rPr>
              <a:t>should</a:t>
            </a:r>
            <a:r>
              <a:rPr sz="2050" dirty="0">
                <a:solidFill>
                  <a:srgbClr val="FFFFFF"/>
                </a:solidFill>
                <a:latin typeface="Arial"/>
                <a:cs typeface="Arial"/>
              </a:rPr>
              <a:t> really focus </a:t>
            </a:r>
            <a:r>
              <a:rPr sz="2050" spc="5" dirty="0">
                <a:solidFill>
                  <a:srgbClr val="FFFFFF"/>
                </a:solidFill>
                <a:latin typeface="Arial"/>
                <a:cs typeface="Arial"/>
              </a:rPr>
              <a:t>on.</a:t>
            </a:r>
            <a:endParaRPr sz="2050" dirty="0">
              <a:latin typeface="Arial"/>
              <a:cs typeface="Arial"/>
            </a:endParaRPr>
          </a:p>
          <a:p>
            <a:pPr marL="12700" marR="4671060">
              <a:lnSpc>
                <a:spcPts val="5770"/>
              </a:lnSpc>
              <a:spcBef>
                <a:spcPts val="665"/>
              </a:spcBef>
            </a:pPr>
            <a:r>
              <a:rPr sz="2050" spc="-60" dirty="0">
                <a:solidFill>
                  <a:srgbClr val="FFFFFF"/>
                </a:solidFill>
                <a:latin typeface="Arial"/>
                <a:cs typeface="Arial"/>
              </a:rPr>
              <a:t>You</a:t>
            </a:r>
            <a:r>
              <a:rPr sz="2050" spc="10" dirty="0">
                <a:solidFill>
                  <a:srgbClr val="FFFFFF"/>
                </a:solidFill>
                <a:latin typeface="Arial"/>
                <a:cs typeface="Arial"/>
              </a:rPr>
              <a:t> </a:t>
            </a:r>
            <a:r>
              <a:rPr sz="2050" spc="5" dirty="0">
                <a:solidFill>
                  <a:srgbClr val="FFFFFF"/>
                </a:solidFill>
                <a:latin typeface="Arial"/>
                <a:cs typeface="Arial"/>
              </a:rPr>
              <a:t>may</a:t>
            </a:r>
            <a:r>
              <a:rPr sz="2050" spc="10" dirty="0">
                <a:solidFill>
                  <a:srgbClr val="FFFFFF"/>
                </a:solidFill>
                <a:latin typeface="Arial"/>
                <a:cs typeface="Arial"/>
              </a:rPr>
              <a:t> </a:t>
            </a:r>
            <a:r>
              <a:rPr sz="2050" dirty="0">
                <a:solidFill>
                  <a:srgbClr val="FFFFFF"/>
                </a:solidFill>
                <a:latin typeface="Arial"/>
                <a:cs typeface="Arial"/>
              </a:rPr>
              <a:t>enter</a:t>
            </a:r>
            <a:r>
              <a:rPr sz="2050" spc="10" dirty="0">
                <a:solidFill>
                  <a:srgbClr val="FFFFFF"/>
                </a:solidFill>
                <a:latin typeface="Arial"/>
                <a:cs typeface="Arial"/>
              </a:rPr>
              <a:t> </a:t>
            </a:r>
            <a:r>
              <a:rPr sz="2050" dirty="0">
                <a:solidFill>
                  <a:srgbClr val="FFFFFF"/>
                </a:solidFill>
                <a:latin typeface="Arial"/>
                <a:cs typeface="Arial"/>
              </a:rPr>
              <a:t>in</a:t>
            </a:r>
            <a:r>
              <a:rPr sz="2050" spc="10"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following</a:t>
            </a:r>
            <a:r>
              <a:rPr sz="2050" spc="10" dirty="0">
                <a:solidFill>
                  <a:srgbClr val="FFFFFF"/>
                </a:solidFill>
                <a:latin typeface="Arial"/>
                <a:cs typeface="Arial"/>
              </a:rPr>
              <a:t> </a:t>
            </a:r>
            <a:r>
              <a:rPr sz="2050" dirty="0">
                <a:solidFill>
                  <a:srgbClr val="FFFFFF"/>
                </a:solidFill>
                <a:latin typeface="Arial"/>
                <a:cs typeface="Arial"/>
              </a:rPr>
              <a:t>sub-categories: </a:t>
            </a:r>
            <a:r>
              <a:rPr sz="2050" spc="-550" dirty="0">
                <a:solidFill>
                  <a:srgbClr val="FFFFFF"/>
                </a:solidFill>
                <a:latin typeface="Arial"/>
                <a:cs typeface="Arial"/>
              </a:rPr>
              <a:t> </a:t>
            </a:r>
            <a:r>
              <a:rPr sz="2050" dirty="0">
                <a:solidFill>
                  <a:srgbClr val="C39A6F"/>
                </a:solidFill>
                <a:latin typeface="Arial"/>
                <a:cs typeface="Arial"/>
              </a:rPr>
              <a:t>Editing</a:t>
            </a:r>
            <a:endParaRPr sz="2050" dirty="0">
              <a:latin typeface="Arial"/>
              <a:cs typeface="Arial"/>
            </a:endParaRPr>
          </a:p>
          <a:p>
            <a:pPr marL="12700">
              <a:lnSpc>
                <a:spcPts val="2060"/>
              </a:lnSpc>
            </a:pPr>
            <a:r>
              <a:rPr sz="2050" spc="5" dirty="0">
                <a:solidFill>
                  <a:srgbClr val="C39A6F"/>
                </a:solidFill>
                <a:latin typeface="Arial"/>
                <a:cs typeface="Arial"/>
              </a:rPr>
              <a:t>Photography</a:t>
            </a:r>
            <a:endParaRPr sz="2050" dirty="0">
              <a:latin typeface="Arial"/>
              <a:cs typeface="Arial"/>
            </a:endParaRPr>
          </a:p>
          <a:p>
            <a:pPr marL="12700" marR="8095615">
              <a:lnSpc>
                <a:spcPct val="116199"/>
              </a:lnSpc>
              <a:spcBef>
                <a:spcPts val="25"/>
              </a:spcBef>
            </a:pPr>
            <a:r>
              <a:rPr sz="2050" spc="5" dirty="0">
                <a:solidFill>
                  <a:srgbClr val="C39A6F"/>
                </a:solidFill>
                <a:latin typeface="Arial"/>
                <a:cs typeface="Arial"/>
              </a:rPr>
              <a:t>Cinema</a:t>
            </a:r>
            <a:r>
              <a:rPr sz="2050" spc="-5" dirty="0">
                <a:solidFill>
                  <a:srgbClr val="C39A6F"/>
                </a:solidFill>
                <a:latin typeface="Arial"/>
                <a:cs typeface="Arial"/>
              </a:rPr>
              <a:t>t</a:t>
            </a:r>
            <a:r>
              <a:rPr sz="2050" spc="5" dirty="0">
                <a:solidFill>
                  <a:srgbClr val="C39A6F"/>
                </a:solidFill>
                <a:latin typeface="Arial"/>
                <a:cs typeface="Arial"/>
              </a:rPr>
              <a:t>ography  </a:t>
            </a:r>
            <a:r>
              <a:rPr sz="2050" dirty="0">
                <a:solidFill>
                  <a:srgbClr val="C39A6F"/>
                </a:solidFill>
                <a:latin typeface="Arial"/>
                <a:cs typeface="Arial"/>
              </a:rPr>
              <a:t>Graphic </a:t>
            </a:r>
            <a:r>
              <a:rPr sz="2050" spc="5" dirty="0">
                <a:solidFill>
                  <a:srgbClr val="C39A6F"/>
                </a:solidFill>
                <a:latin typeface="Arial"/>
                <a:cs typeface="Arial"/>
              </a:rPr>
              <a:t>Design </a:t>
            </a:r>
            <a:endParaRPr lang="en-US" sz="2050" spc="5" dirty="0">
              <a:solidFill>
                <a:srgbClr val="C39A6F"/>
              </a:solidFill>
              <a:latin typeface="Arial"/>
              <a:cs typeface="Arial"/>
            </a:endParaRPr>
          </a:p>
          <a:p>
            <a:pPr marL="12700" marR="8095615">
              <a:lnSpc>
                <a:spcPct val="116199"/>
              </a:lnSpc>
              <a:spcBef>
                <a:spcPts val="25"/>
              </a:spcBef>
            </a:pPr>
            <a:r>
              <a:rPr lang="en-US" sz="2050" spc="5" dirty="0">
                <a:solidFill>
                  <a:srgbClr val="C39A6F"/>
                </a:solidFill>
                <a:latin typeface="Arial"/>
                <a:cs typeface="Arial"/>
              </a:rPr>
              <a:t>Original Music</a:t>
            </a:r>
          </a:p>
          <a:p>
            <a:pPr marL="12700" marR="8095615">
              <a:lnSpc>
                <a:spcPct val="116199"/>
              </a:lnSpc>
              <a:spcBef>
                <a:spcPts val="25"/>
              </a:spcBef>
            </a:pPr>
            <a:r>
              <a:rPr lang="en-US" sz="2050" spc="5" dirty="0">
                <a:solidFill>
                  <a:srgbClr val="C39A6F"/>
                </a:solidFill>
                <a:latin typeface="Arial"/>
                <a:cs typeface="Arial"/>
              </a:rPr>
              <a:t>Sound Design </a:t>
            </a:r>
            <a:endParaRPr lang="en-US" sz="2050" dirty="0">
              <a:latin typeface="Arial"/>
              <a:cs typeface="Arial"/>
            </a:endParaRPr>
          </a:p>
          <a:p>
            <a:pPr marL="12700">
              <a:lnSpc>
                <a:spcPct val="100000"/>
              </a:lnSpc>
              <a:spcBef>
                <a:spcPts val="430"/>
              </a:spcBef>
            </a:pPr>
            <a:r>
              <a:rPr lang="en-US" sz="2050" dirty="0">
                <a:solidFill>
                  <a:srgbClr val="C39A6F"/>
                </a:solidFill>
                <a:latin typeface="Arial"/>
                <a:cs typeface="Arial"/>
              </a:rPr>
              <a:t>Motion </a:t>
            </a:r>
            <a:r>
              <a:rPr lang="en-US" sz="2050" spc="5" dirty="0">
                <a:solidFill>
                  <a:srgbClr val="C39A6F"/>
                </a:solidFill>
                <a:latin typeface="Arial"/>
                <a:cs typeface="Arial"/>
              </a:rPr>
              <a:t>Post</a:t>
            </a:r>
            <a:r>
              <a:rPr lang="en-US" sz="2050" dirty="0">
                <a:solidFill>
                  <a:srgbClr val="C39A6F"/>
                </a:solidFill>
                <a:latin typeface="Arial"/>
                <a:cs typeface="Arial"/>
              </a:rPr>
              <a:t> (Including CGI, FX, </a:t>
            </a:r>
            <a:r>
              <a:rPr lang="en-US" sz="2050" spc="5" dirty="0">
                <a:solidFill>
                  <a:srgbClr val="C39A6F"/>
                </a:solidFill>
                <a:latin typeface="Arial"/>
                <a:cs typeface="Arial"/>
              </a:rPr>
              <a:t>Color)</a:t>
            </a:r>
            <a:endParaRPr lang="en-US" sz="2050" dirty="0">
              <a:latin typeface="Arial"/>
              <a:cs typeface="Arial"/>
            </a:endParaRPr>
          </a:p>
        </p:txBody>
      </p:sp>
      <p:grpSp>
        <p:nvGrpSpPr>
          <p:cNvPr id="3" name="object 3"/>
          <p:cNvGrpSpPr/>
          <p:nvPr/>
        </p:nvGrpSpPr>
        <p:grpSpPr>
          <a:xfrm>
            <a:off x="0" y="0"/>
            <a:ext cx="7518400" cy="11308715"/>
            <a:chOff x="0" y="0"/>
            <a:chExt cx="7518400" cy="11308715"/>
          </a:xfrm>
        </p:grpSpPr>
        <p:pic>
          <p:nvPicPr>
            <p:cNvPr id="4" name="object 4"/>
            <p:cNvPicPr/>
            <p:nvPr/>
          </p:nvPicPr>
          <p:blipFill>
            <a:blip r:embed="rId2" cstate="print"/>
            <a:stretch>
              <a:fillRect/>
            </a:stretch>
          </p:blipFill>
          <p:spPr>
            <a:xfrm>
              <a:off x="0" y="0"/>
              <a:ext cx="7518095" cy="5916050"/>
            </a:xfrm>
            <a:prstGeom prst="rect">
              <a:avLst/>
            </a:prstGeom>
          </p:spPr>
        </p:pic>
        <p:pic>
          <p:nvPicPr>
            <p:cNvPr id="5" name="object 5"/>
            <p:cNvPicPr/>
            <p:nvPr/>
          </p:nvPicPr>
          <p:blipFill>
            <a:blip r:embed="rId3" cstate="print"/>
            <a:stretch>
              <a:fillRect/>
            </a:stretch>
          </p:blipFill>
          <p:spPr>
            <a:xfrm>
              <a:off x="0" y="4868961"/>
              <a:ext cx="7518095" cy="6439594"/>
            </a:xfrm>
            <a:prstGeom prst="rect">
              <a:avLst/>
            </a:prstGeom>
          </p:spPr>
        </p:pic>
      </p:grpSp>
      <p:sp>
        <p:nvSpPr>
          <p:cNvPr id="6" name="object 6"/>
          <p:cNvSpPr txBox="1"/>
          <p:nvPr/>
        </p:nvSpPr>
        <p:spPr>
          <a:xfrm>
            <a:off x="16510356" y="10081233"/>
            <a:ext cx="2441575"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Plush</a:t>
            </a:r>
            <a:r>
              <a:rPr sz="950" u="sng" spc="5"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Design</a:t>
            </a:r>
            <a:r>
              <a:rPr sz="950" u="sng" spc="5"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Studio</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
        <p:nvSpPr>
          <p:cNvPr id="8" name="TextBox 7">
            <a:extLst>
              <a:ext uri="{FF2B5EF4-FFF2-40B4-BE49-F238E27FC236}">
                <a16:creationId xmlns:a16="http://schemas.microsoft.com/office/drawing/2014/main" id="{C99AECAD-BA1C-B046-8FF0-991BC6133D86}"/>
              </a:ext>
            </a:extLst>
          </p:cNvPr>
          <p:cNvSpPr txBox="1"/>
          <p:nvPr/>
        </p:nvSpPr>
        <p:spPr>
          <a:xfrm>
            <a:off x="5029200" y="5461905"/>
            <a:ext cx="10058400" cy="385875"/>
          </a:xfrm>
          <a:prstGeom prst="rect">
            <a:avLst/>
          </a:prstGeom>
          <a:noFill/>
        </p:spPr>
        <p:txBody>
          <a:bodyPr wrap="square">
            <a:spAutoFit/>
          </a:bodyPr>
          <a:lstStyle/>
          <a:p>
            <a:pPr marL="12700" marR="8095615">
              <a:lnSpc>
                <a:spcPct val="116199"/>
              </a:lnSpc>
              <a:spcBef>
                <a:spcPts val="25"/>
              </a:spcBef>
            </a:pPr>
            <a:endParaRPr lang="en-US" sz="18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91766" y="0"/>
            <a:ext cx="7612333" cy="11308556"/>
          </a:xfrm>
          <a:prstGeom prst="rect">
            <a:avLst/>
          </a:prstGeom>
        </p:spPr>
      </p:pic>
      <p:sp>
        <p:nvSpPr>
          <p:cNvPr id="3" name="object 3"/>
          <p:cNvSpPr txBox="1"/>
          <p:nvPr/>
        </p:nvSpPr>
        <p:spPr>
          <a:xfrm>
            <a:off x="1484636" y="4406014"/>
            <a:ext cx="9587230" cy="2590800"/>
          </a:xfrm>
          <a:prstGeom prst="rect">
            <a:avLst/>
          </a:prstGeom>
        </p:spPr>
        <p:txBody>
          <a:bodyPr vert="horz" wrap="square" lIns="0" tIns="15240" rIns="0" bIns="0" rtlCol="0">
            <a:spAutoFit/>
          </a:bodyPr>
          <a:lstStyle/>
          <a:p>
            <a:pPr marL="12700">
              <a:lnSpc>
                <a:spcPct val="100000"/>
              </a:lnSpc>
              <a:spcBef>
                <a:spcPts val="120"/>
              </a:spcBef>
            </a:pPr>
            <a:r>
              <a:rPr lang="en-US" sz="2450" b="1" spc="15" dirty="0">
                <a:solidFill>
                  <a:srgbClr val="C39A6F"/>
                </a:solidFill>
                <a:latin typeface="Arial"/>
                <a:cs typeface="Arial"/>
              </a:rPr>
              <a:t>SOCIAL IMPACT</a:t>
            </a:r>
            <a:endParaRPr sz="2450" dirty="0">
              <a:latin typeface="Arial"/>
              <a:cs typeface="Arial"/>
            </a:endParaRPr>
          </a:p>
          <a:p>
            <a:pPr>
              <a:lnSpc>
                <a:spcPct val="100000"/>
              </a:lnSpc>
            </a:pPr>
            <a:endParaRPr sz="2550" dirty="0">
              <a:latin typeface="Arial"/>
              <a:cs typeface="Arial"/>
            </a:endParaRPr>
          </a:p>
          <a:p>
            <a:pPr marL="12700" marR="208915">
              <a:lnSpc>
                <a:spcPct val="115599"/>
              </a:lnSpc>
            </a:pPr>
            <a:r>
              <a:rPr sz="2050" spc="5" dirty="0">
                <a:solidFill>
                  <a:srgbClr val="FFFFFF"/>
                </a:solidFill>
                <a:latin typeface="Arial"/>
                <a:cs typeface="Arial"/>
              </a:rPr>
              <a:t>Coming up </a:t>
            </a:r>
            <a:r>
              <a:rPr sz="2050" dirty="0">
                <a:solidFill>
                  <a:srgbClr val="FFFFFF"/>
                </a:solidFill>
                <a:latin typeface="Arial"/>
                <a:cs typeface="Arial"/>
              </a:rPr>
              <a:t>with </a:t>
            </a:r>
            <a:r>
              <a:rPr sz="2050" spc="5" dirty="0">
                <a:solidFill>
                  <a:srgbClr val="FFFFFF"/>
                </a:solidFill>
                <a:latin typeface="Arial"/>
                <a:cs typeface="Arial"/>
              </a:rPr>
              <a:t>(and </a:t>
            </a:r>
            <a:r>
              <a:rPr sz="2050" dirty="0">
                <a:solidFill>
                  <a:srgbClr val="FFFFFF"/>
                </a:solidFill>
                <a:latin typeface="Arial"/>
                <a:cs typeface="Arial"/>
              </a:rPr>
              <a:t>often </a:t>
            </a:r>
            <a:r>
              <a:rPr sz="2050" spc="5" dirty="0">
                <a:solidFill>
                  <a:srgbClr val="FFFFFF"/>
                </a:solidFill>
                <a:latin typeface="Arial"/>
                <a:cs typeface="Arial"/>
              </a:rPr>
              <a:t>pro bono-ing) big ideas and amazing work </a:t>
            </a:r>
            <a:r>
              <a:rPr sz="2050" dirty="0">
                <a:solidFill>
                  <a:srgbClr val="FFFFFF"/>
                </a:solidFill>
                <a:latin typeface="Arial"/>
                <a:cs typeface="Arial"/>
              </a:rPr>
              <a:t>(in </a:t>
            </a:r>
            <a:r>
              <a:rPr sz="2050" spc="5" dirty="0">
                <a:solidFill>
                  <a:srgbClr val="FFFFFF"/>
                </a:solidFill>
                <a:latin typeface="Arial"/>
                <a:cs typeface="Arial"/>
              </a:rPr>
              <a:t>any </a:t>
            </a:r>
            <a:r>
              <a:rPr sz="2050" spc="10" dirty="0">
                <a:solidFill>
                  <a:srgbClr val="FFFFFF"/>
                </a:solidFill>
                <a:latin typeface="Arial"/>
                <a:cs typeface="Arial"/>
              </a:rPr>
              <a:t> </a:t>
            </a:r>
            <a:r>
              <a:rPr sz="2050" dirty="0">
                <a:solidFill>
                  <a:srgbClr val="FFFFFF"/>
                </a:solidFill>
                <a:latin typeface="Arial"/>
                <a:cs typeface="Arial"/>
              </a:rPr>
              <a:t>form </a:t>
            </a:r>
            <a:r>
              <a:rPr sz="2050" spc="5" dirty="0">
                <a:solidFill>
                  <a:srgbClr val="FFFFFF"/>
                </a:solidFill>
                <a:latin typeface="Arial"/>
                <a:cs typeface="Arial"/>
              </a:rPr>
              <a:t>or medium)</a:t>
            </a:r>
            <a:r>
              <a:rPr sz="2050" dirty="0">
                <a:solidFill>
                  <a:srgbClr val="FFFFFF"/>
                </a:solidFill>
                <a:latin typeface="Arial"/>
                <a:cs typeface="Arial"/>
              </a:rPr>
              <a:t> to</a:t>
            </a:r>
            <a:r>
              <a:rPr sz="2050" spc="5" dirty="0">
                <a:solidFill>
                  <a:srgbClr val="FFFFFF"/>
                </a:solidFill>
                <a:latin typeface="Arial"/>
                <a:cs typeface="Arial"/>
              </a:rPr>
              <a:t> help a</a:t>
            </a:r>
            <a:r>
              <a:rPr sz="2050" dirty="0">
                <a:solidFill>
                  <a:srgbClr val="FFFFFF"/>
                </a:solidFill>
                <a:latin typeface="Arial"/>
                <a:cs typeface="Arial"/>
              </a:rPr>
              <a:t> worthy</a:t>
            </a:r>
            <a:r>
              <a:rPr sz="2050" spc="5" dirty="0">
                <a:solidFill>
                  <a:srgbClr val="FFFFFF"/>
                </a:solidFill>
                <a:latin typeface="Arial"/>
                <a:cs typeface="Arial"/>
              </a:rPr>
              <a:t> cause, company</a:t>
            </a:r>
            <a:r>
              <a:rPr sz="2050" dirty="0">
                <a:solidFill>
                  <a:srgbClr val="FFFFFF"/>
                </a:solidFill>
                <a:latin typeface="Arial"/>
                <a:cs typeface="Arial"/>
              </a:rPr>
              <a:t> </a:t>
            </a:r>
            <a:r>
              <a:rPr sz="2050" spc="5" dirty="0">
                <a:solidFill>
                  <a:srgbClr val="FFFFFF"/>
                </a:solidFill>
                <a:latin typeface="Arial"/>
                <a:cs typeface="Arial"/>
              </a:rPr>
              <a:t>or </a:t>
            </a:r>
            <a:r>
              <a:rPr sz="2050" dirty="0">
                <a:solidFill>
                  <a:srgbClr val="FFFFFF"/>
                </a:solidFill>
                <a:latin typeface="Arial"/>
                <a:cs typeface="Arial"/>
              </a:rPr>
              <a:t>charity/non-profit</a:t>
            </a:r>
            <a:r>
              <a:rPr sz="2050" spc="5" dirty="0">
                <a:solidFill>
                  <a:srgbClr val="FFFFFF"/>
                </a:solidFill>
                <a:latin typeface="Arial"/>
                <a:cs typeface="Arial"/>
              </a:rPr>
              <a:t> promote </a:t>
            </a:r>
            <a:r>
              <a:rPr sz="2050" spc="10" dirty="0">
                <a:solidFill>
                  <a:srgbClr val="FFFFFF"/>
                </a:solidFill>
                <a:latin typeface="Arial"/>
                <a:cs typeface="Arial"/>
              </a:rPr>
              <a:t> </a:t>
            </a:r>
            <a:r>
              <a:rPr sz="2050" dirty="0">
                <a:solidFill>
                  <a:srgbClr val="FFFFFF"/>
                </a:solidFill>
                <a:latin typeface="Arial"/>
                <a:cs typeface="Arial"/>
              </a:rPr>
              <a:t>its </a:t>
            </a:r>
            <a:r>
              <a:rPr sz="2050" spc="5" dirty="0">
                <a:solidFill>
                  <a:srgbClr val="FFFFFF"/>
                </a:solidFill>
                <a:latin typeface="Arial"/>
                <a:cs typeface="Arial"/>
              </a:rPr>
              <a:t>mission</a:t>
            </a:r>
            <a:r>
              <a:rPr sz="2050" dirty="0">
                <a:solidFill>
                  <a:srgbClr val="FFFFFF"/>
                </a:solidFill>
                <a:latin typeface="Arial"/>
                <a:cs typeface="Arial"/>
              </a:rPr>
              <a:t> to </a:t>
            </a:r>
            <a:r>
              <a:rPr sz="2050" spc="5" dirty="0">
                <a:solidFill>
                  <a:srgbClr val="FFFFFF"/>
                </a:solidFill>
                <a:latin typeface="Arial"/>
                <a:cs typeface="Arial"/>
              </a:rPr>
              <a:t>make</a:t>
            </a:r>
            <a:r>
              <a:rPr sz="2050" dirty="0">
                <a:solidFill>
                  <a:srgbClr val="FFFFFF"/>
                </a:solidFill>
                <a:latin typeface="Arial"/>
                <a:cs typeface="Arial"/>
              </a:rPr>
              <a:t> the </a:t>
            </a:r>
            <a:r>
              <a:rPr sz="2050" spc="5" dirty="0">
                <a:solidFill>
                  <a:srgbClr val="FFFFFF"/>
                </a:solidFill>
                <a:latin typeface="Arial"/>
                <a:cs typeface="Arial"/>
              </a:rPr>
              <a:t>world</a:t>
            </a:r>
            <a:r>
              <a:rPr sz="2050" dirty="0">
                <a:solidFill>
                  <a:srgbClr val="FFFFFF"/>
                </a:solidFill>
                <a:latin typeface="Arial"/>
                <a:cs typeface="Arial"/>
              </a:rPr>
              <a:t> </a:t>
            </a:r>
            <a:r>
              <a:rPr sz="2050" spc="5" dirty="0">
                <a:solidFill>
                  <a:srgbClr val="FFFFFF"/>
                </a:solidFill>
                <a:latin typeface="Arial"/>
                <a:cs typeface="Arial"/>
              </a:rPr>
              <a:t>a</a:t>
            </a:r>
            <a:r>
              <a:rPr sz="2050" dirty="0">
                <a:solidFill>
                  <a:srgbClr val="FFFFFF"/>
                </a:solidFill>
                <a:latin typeface="Arial"/>
                <a:cs typeface="Arial"/>
              </a:rPr>
              <a:t> better </a:t>
            </a:r>
            <a:r>
              <a:rPr sz="2050" spc="5" dirty="0">
                <a:solidFill>
                  <a:srgbClr val="FFFFFF"/>
                </a:solidFill>
                <a:latin typeface="Arial"/>
                <a:cs typeface="Arial"/>
              </a:rPr>
              <a:t>place</a:t>
            </a:r>
            <a:r>
              <a:rPr sz="2050" dirty="0">
                <a:solidFill>
                  <a:srgbClr val="FFFFFF"/>
                </a:solidFill>
                <a:latin typeface="Arial"/>
                <a:cs typeface="Arial"/>
              </a:rPr>
              <a:t> is </a:t>
            </a:r>
            <a:r>
              <a:rPr sz="2050" spc="5" dirty="0">
                <a:solidFill>
                  <a:srgbClr val="FFFFFF"/>
                </a:solidFill>
                <a:latin typeface="Arial"/>
                <a:cs typeface="Arial"/>
              </a:rPr>
              <a:t>indeed</a:t>
            </a:r>
            <a:r>
              <a:rPr sz="2050" dirty="0">
                <a:solidFill>
                  <a:srgbClr val="FFFFFF"/>
                </a:solidFill>
                <a:latin typeface="Arial"/>
                <a:cs typeface="Arial"/>
              </a:rPr>
              <a:t> </a:t>
            </a:r>
            <a:r>
              <a:rPr sz="2050" spc="5" dirty="0">
                <a:solidFill>
                  <a:srgbClr val="FFFFFF"/>
                </a:solidFill>
                <a:latin typeface="Arial"/>
                <a:cs typeface="Arial"/>
              </a:rPr>
              <a:t>a</a:t>
            </a:r>
            <a:r>
              <a:rPr sz="2050" dirty="0">
                <a:solidFill>
                  <a:srgbClr val="FFFFFF"/>
                </a:solidFill>
                <a:latin typeface="Arial"/>
                <a:cs typeface="Arial"/>
              </a:rPr>
              <a:t> </a:t>
            </a:r>
            <a:r>
              <a:rPr sz="2050" spc="5" dirty="0">
                <a:solidFill>
                  <a:srgbClr val="FFFFFF"/>
                </a:solidFill>
                <a:latin typeface="Arial"/>
                <a:cs typeface="Arial"/>
              </a:rPr>
              <a:t>noble</a:t>
            </a:r>
            <a:r>
              <a:rPr sz="2050" dirty="0">
                <a:solidFill>
                  <a:srgbClr val="FFFFFF"/>
                </a:solidFill>
                <a:latin typeface="Arial"/>
                <a:cs typeface="Arial"/>
              </a:rPr>
              <a:t> </a:t>
            </a:r>
            <a:r>
              <a:rPr sz="2050" spc="5" dirty="0">
                <a:solidFill>
                  <a:srgbClr val="FFFFFF"/>
                </a:solidFill>
                <a:latin typeface="Arial"/>
                <a:cs typeface="Arial"/>
              </a:rPr>
              <a:t>deed.</a:t>
            </a:r>
            <a:r>
              <a:rPr sz="2050" spc="-114" dirty="0">
                <a:solidFill>
                  <a:srgbClr val="FFFFFF"/>
                </a:solidFill>
                <a:latin typeface="Arial"/>
                <a:cs typeface="Arial"/>
              </a:rPr>
              <a:t> </a:t>
            </a:r>
            <a:r>
              <a:rPr sz="2050" spc="5" dirty="0">
                <a:solidFill>
                  <a:srgbClr val="FFFFFF"/>
                </a:solidFill>
                <a:latin typeface="Arial"/>
                <a:cs typeface="Arial"/>
              </a:rPr>
              <a:t>And</a:t>
            </a:r>
            <a:r>
              <a:rPr sz="2050" dirty="0">
                <a:solidFill>
                  <a:srgbClr val="FFFFFF"/>
                </a:solidFill>
                <a:latin typeface="Arial"/>
                <a:cs typeface="Arial"/>
              </a:rPr>
              <a:t> </a:t>
            </a:r>
            <a:r>
              <a:rPr sz="2050" spc="5" dirty="0">
                <a:solidFill>
                  <a:srgbClr val="FFFFFF"/>
                </a:solidFill>
                <a:latin typeface="Arial"/>
                <a:cs typeface="Arial"/>
              </a:rPr>
              <a:t>we</a:t>
            </a:r>
            <a:r>
              <a:rPr sz="2050" dirty="0">
                <a:solidFill>
                  <a:srgbClr val="FFFFFF"/>
                </a:solidFill>
                <a:latin typeface="Arial"/>
                <a:cs typeface="Arial"/>
              </a:rPr>
              <a:t> think</a:t>
            </a:r>
            <a:endParaRPr sz="2050" dirty="0">
              <a:latin typeface="Arial"/>
              <a:cs typeface="Arial"/>
            </a:endParaRPr>
          </a:p>
          <a:p>
            <a:pPr marL="12700" marR="5080">
              <a:lnSpc>
                <a:spcPct val="117300"/>
              </a:lnSpc>
            </a:pPr>
            <a:r>
              <a:rPr sz="2050" dirty="0">
                <a:solidFill>
                  <a:srgbClr val="FFFFFF"/>
                </a:solidFill>
                <a:latin typeface="Arial"/>
                <a:cs typeface="Arial"/>
              </a:rPr>
              <a:t>the greatest of this </a:t>
            </a:r>
            <a:r>
              <a:rPr sz="2050" spc="5" dirty="0">
                <a:solidFill>
                  <a:srgbClr val="FFFFFF"/>
                </a:solidFill>
                <a:latin typeface="Arial"/>
                <a:cs typeface="Arial"/>
              </a:rPr>
              <a:t>good</a:t>
            </a:r>
            <a:r>
              <a:rPr sz="2050" dirty="0">
                <a:solidFill>
                  <a:srgbClr val="FFFFFF"/>
                </a:solidFill>
                <a:latin typeface="Arial"/>
                <a:cs typeface="Arial"/>
              </a:rPr>
              <a:t> </a:t>
            </a:r>
            <a:r>
              <a:rPr sz="2050" spc="5" dirty="0">
                <a:solidFill>
                  <a:srgbClr val="FFFFFF"/>
                </a:solidFill>
                <a:latin typeface="Arial"/>
                <a:cs typeface="Arial"/>
              </a:rPr>
              <a:t>works</a:t>
            </a:r>
            <a:r>
              <a:rPr sz="2050" dirty="0">
                <a:solidFill>
                  <a:srgbClr val="FFFFFF"/>
                </a:solidFill>
                <a:latin typeface="Arial"/>
                <a:cs typeface="Arial"/>
              </a:rPr>
              <a:t> </a:t>
            </a:r>
            <a:r>
              <a:rPr sz="2050" spc="-5" dirty="0">
                <a:solidFill>
                  <a:srgbClr val="FFFFFF"/>
                </a:solidFill>
                <a:latin typeface="Arial"/>
                <a:cs typeface="Arial"/>
              </a:rPr>
              <a:t>stuff</a:t>
            </a:r>
            <a:r>
              <a:rPr sz="2050" dirty="0">
                <a:solidFill>
                  <a:srgbClr val="FFFFFF"/>
                </a:solidFill>
                <a:latin typeface="Arial"/>
                <a:cs typeface="Arial"/>
              </a:rPr>
              <a:t> </a:t>
            </a:r>
            <a:r>
              <a:rPr sz="2050" spc="5" dirty="0">
                <a:solidFill>
                  <a:srgbClr val="FFFFFF"/>
                </a:solidFill>
                <a:latin typeface="Arial"/>
                <a:cs typeface="Arial"/>
              </a:rPr>
              <a:t>should</a:t>
            </a:r>
            <a:r>
              <a:rPr sz="2050" dirty="0">
                <a:solidFill>
                  <a:srgbClr val="FFFFFF"/>
                </a:solidFill>
                <a:latin typeface="Arial"/>
                <a:cs typeface="Arial"/>
              </a:rPr>
              <a:t> </a:t>
            </a:r>
            <a:r>
              <a:rPr sz="2050" spc="5" dirty="0">
                <a:solidFill>
                  <a:srgbClr val="FFFFFF"/>
                </a:solidFill>
                <a:latin typeface="Arial"/>
                <a:cs typeface="Arial"/>
              </a:rPr>
              <a:t>get a</a:t>
            </a:r>
            <a:r>
              <a:rPr sz="2050" dirty="0">
                <a:solidFill>
                  <a:srgbClr val="FFFFFF"/>
                </a:solidFill>
                <a:latin typeface="Arial"/>
                <a:cs typeface="Arial"/>
              </a:rPr>
              <a:t> </a:t>
            </a:r>
            <a:r>
              <a:rPr sz="2050" spc="5" dirty="0">
                <a:solidFill>
                  <a:srgbClr val="FFFFFF"/>
                </a:solidFill>
                <a:latin typeface="Arial"/>
                <a:cs typeface="Arial"/>
              </a:rPr>
              <a:t>big</a:t>
            </a:r>
            <a:r>
              <a:rPr sz="2050" dirty="0">
                <a:solidFill>
                  <a:srgbClr val="FFFFFF"/>
                </a:solidFill>
                <a:latin typeface="Arial"/>
                <a:cs typeface="Arial"/>
              </a:rPr>
              <a:t> ol’</a:t>
            </a:r>
            <a:r>
              <a:rPr sz="2050" spc="-75" dirty="0">
                <a:solidFill>
                  <a:srgbClr val="FFFFFF"/>
                </a:solidFill>
                <a:latin typeface="Arial"/>
                <a:cs typeface="Arial"/>
              </a:rPr>
              <a:t> </a:t>
            </a:r>
            <a:r>
              <a:rPr sz="2050" spc="5" dirty="0">
                <a:solidFill>
                  <a:srgbClr val="FFFFFF"/>
                </a:solidFill>
                <a:latin typeface="Arial"/>
                <a:cs typeface="Arial"/>
              </a:rPr>
              <a:t>shout</a:t>
            </a:r>
            <a:r>
              <a:rPr sz="2050" dirty="0">
                <a:solidFill>
                  <a:srgbClr val="FFFFFF"/>
                </a:solidFill>
                <a:latin typeface="Arial"/>
                <a:cs typeface="Arial"/>
              </a:rPr>
              <a:t> </a:t>
            </a:r>
            <a:r>
              <a:rPr sz="2050" spc="5" dirty="0">
                <a:solidFill>
                  <a:srgbClr val="FFFFFF"/>
                </a:solidFill>
                <a:latin typeface="Arial"/>
                <a:cs typeface="Arial"/>
              </a:rPr>
              <a:t>out</a:t>
            </a:r>
            <a:r>
              <a:rPr sz="2050" dirty="0">
                <a:solidFill>
                  <a:srgbClr val="FFFFFF"/>
                </a:solidFill>
                <a:latin typeface="Arial"/>
                <a:cs typeface="Arial"/>
              </a:rPr>
              <a:t> </a:t>
            </a:r>
            <a:r>
              <a:rPr sz="2050" spc="5" dirty="0">
                <a:solidFill>
                  <a:srgbClr val="FFFFFF"/>
                </a:solidFill>
                <a:latin typeface="Arial"/>
                <a:cs typeface="Arial"/>
              </a:rPr>
              <a:t>and</a:t>
            </a:r>
            <a:r>
              <a:rPr sz="2050" dirty="0">
                <a:solidFill>
                  <a:srgbClr val="FFFFFF"/>
                </a:solidFill>
                <a:latin typeface="Arial"/>
                <a:cs typeface="Arial"/>
              </a:rPr>
              <a:t> </a:t>
            </a:r>
            <a:r>
              <a:rPr sz="2050" spc="5" dirty="0">
                <a:solidFill>
                  <a:srgbClr val="FFFFFF"/>
                </a:solidFill>
                <a:latin typeface="Arial"/>
                <a:cs typeface="Arial"/>
              </a:rPr>
              <a:t>be</a:t>
            </a:r>
            <a:r>
              <a:rPr sz="2050" dirty="0">
                <a:solidFill>
                  <a:srgbClr val="FFFFFF"/>
                </a:solidFill>
                <a:latin typeface="Arial"/>
                <a:cs typeface="Arial"/>
              </a:rPr>
              <a:t> </a:t>
            </a:r>
            <a:r>
              <a:rPr sz="2050" spc="5" dirty="0">
                <a:solidFill>
                  <a:srgbClr val="FFFFFF"/>
                </a:solidFill>
                <a:latin typeface="Arial"/>
                <a:cs typeface="Arial"/>
              </a:rPr>
              <a:t>rewarded </a:t>
            </a:r>
            <a:r>
              <a:rPr sz="2050" spc="-550" dirty="0">
                <a:solidFill>
                  <a:srgbClr val="FFFFFF"/>
                </a:solidFill>
                <a:latin typeface="Arial"/>
                <a:cs typeface="Arial"/>
              </a:rPr>
              <a:t> </a:t>
            </a:r>
            <a:r>
              <a:rPr sz="2050" dirty="0">
                <a:solidFill>
                  <a:srgbClr val="FFFFFF"/>
                </a:solidFill>
                <a:latin typeface="Arial"/>
                <a:cs typeface="Arial"/>
              </a:rPr>
              <a:t>with</a:t>
            </a:r>
            <a:r>
              <a:rPr sz="2050" spc="-5" dirty="0">
                <a:solidFill>
                  <a:srgbClr val="FFFFFF"/>
                </a:solidFill>
                <a:latin typeface="Arial"/>
                <a:cs typeface="Arial"/>
              </a:rPr>
              <a:t> </a:t>
            </a:r>
            <a:r>
              <a:rPr sz="2050" spc="5" dirty="0">
                <a:solidFill>
                  <a:srgbClr val="FFFFFF"/>
                </a:solidFill>
                <a:latin typeface="Arial"/>
                <a:cs typeface="Arial"/>
              </a:rPr>
              <a:t>a</a:t>
            </a:r>
            <a:r>
              <a:rPr sz="2050" dirty="0">
                <a:solidFill>
                  <a:srgbClr val="FFFFFF"/>
                </a:solidFill>
                <a:latin typeface="Arial"/>
                <a:cs typeface="Arial"/>
              </a:rPr>
              <a:t> </a:t>
            </a:r>
            <a:r>
              <a:rPr sz="2050" spc="5" dirty="0">
                <a:solidFill>
                  <a:srgbClr val="FFFFFF"/>
                </a:solidFill>
                <a:latin typeface="Arial"/>
                <a:cs typeface="Arial"/>
              </a:rPr>
              <a:t>heavy</a:t>
            </a:r>
            <a:r>
              <a:rPr sz="2050" dirty="0">
                <a:solidFill>
                  <a:srgbClr val="FFFFFF"/>
                </a:solidFill>
                <a:latin typeface="Arial"/>
                <a:cs typeface="Arial"/>
              </a:rPr>
              <a:t> metal </a:t>
            </a:r>
            <a:r>
              <a:rPr sz="2050" spc="5" dirty="0">
                <a:solidFill>
                  <a:srgbClr val="FFFFFF"/>
                </a:solidFill>
                <a:latin typeface="Arial"/>
                <a:cs typeface="Arial"/>
              </a:rPr>
              <a:t>D.</a:t>
            </a:r>
            <a:endParaRPr sz="2050" dirty="0">
              <a:latin typeface="Arial"/>
              <a:cs typeface="Arial"/>
            </a:endParaRPr>
          </a:p>
        </p:txBody>
      </p:sp>
      <p:sp>
        <p:nvSpPr>
          <p:cNvPr id="4" name="object 4"/>
          <p:cNvSpPr txBox="1"/>
          <p:nvPr/>
        </p:nvSpPr>
        <p:spPr>
          <a:xfrm>
            <a:off x="17266490" y="10571154"/>
            <a:ext cx="2234565" cy="146685"/>
          </a:xfrm>
          <a:prstGeom prst="rect">
            <a:avLst/>
          </a:prstGeom>
        </p:spPr>
        <p:txBody>
          <a:bodyPr vert="horz" wrap="square" lIns="0" tIns="0" rIns="0" bIns="0" rtlCol="0">
            <a:spAutoFit/>
          </a:bodyPr>
          <a:lstStyle/>
          <a:p>
            <a:pPr>
              <a:lnSpc>
                <a:spcPts val="1130"/>
              </a:lnSpc>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spc="15" dirty="0">
                <a:solidFill>
                  <a:srgbClr val="FFFFFF"/>
                </a:solidFill>
                <a:latin typeface="Helvetica Neue"/>
                <a:cs typeface="Helvetica Neue"/>
              </a:rPr>
              <a:t>Marco</a:t>
            </a:r>
            <a:r>
              <a:rPr sz="950" spc="5" dirty="0">
                <a:solidFill>
                  <a:srgbClr val="FFFFFF"/>
                </a:solidFill>
                <a:latin typeface="Helvetica Neue"/>
                <a:cs typeface="Helvetica Neue"/>
              </a:rPr>
              <a:t> </a:t>
            </a:r>
            <a:r>
              <a:rPr sz="950" spc="15" dirty="0">
                <a:solidFill>
                  <a:srgbClr val="FFFFFF"/>
                </a:solidFill>
                <a:latin typeface="Helvetica Neue"/>
                <a:cs typeface="Helvetica Neue"/>
              </a:rPr>
              <a:t>Bianchetti</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spc="20" dirty="0">
                <a:solidFill>
                  <a:srgbClr val="FFFFFF"/>
                </a:solidFill>
                <a:latin typeface="Helvetica Neue"/>
                <a:cs typeface="Helvetica Neue"/>
              </a:rPr>
              <a:t>Unsplash</a:t>
            </a:r>
            <a:endParaRPr sz="950" dirty="0">
              <a:latin typeface="Helvetica Neue"/>
              <a:cs typeface="Helvetica Neue"/>
            </a:endParaRPr>
          </a:p>
        </p:txBody>
      </p:sp>
      <p:grpSp>
        <p:nvGrpSpPr>
          <p:cNvPr id="5" name="object 5"/>
          <p:cNvGrpSpPr/>
          <p:nvPr/>
        </p:nvGrpSpPr>
        <p:grpSpPr>
          <a:xfrm>
            <a:off x="12491766" y="0"/>
            <a:ext cx="7612380" cy="11308715"/>
            <a:chOff x="12491766" y="0"/>
            <a:chExt cx="7612380" cy="11308715"/>
          </a:xfrm>
        </p:grpSpPr>
        <p:sp>
          <p:nvSpPr>
            <p:cNvPr id="6" name="object 6"/>
            <p:cNvSpPr/>
            <p:nvPr/>
          </p:nvSpPr>
          <p:spPr>
            <a:xfrm>
              <a:off x="17805405" y="10699248"/>
              <a:ext cx="1692275" cy="0"/>
            </a:xfrm>
            <a:custGeom>
              <a:avLst/>
              <a:gdLst/>
              <a:ahLst/>
              <a:cxnLst/>
              <a:rect l="l" t="t" r="r" b="b"/>
              <a:pathLst>
                <a:path w="1692275">
                  <a:moveTo>
                    <a:pt x="0" y="0"/>
                  </a:moveTo>
                  <a:lnTo>
                    <a:pt x="954190" y="0"/>
                  </a:lnTo>
                </a:path>
                <a:path w="1692275">
                  <a:moveTo>
                    <a:pt x="1166037" y="0"/>
                  </a:moveTo>
                  <a:lnTo>
                    <a:pt x="1692011" y="0"/>
                  </a:lnTo>
                </a:path>
              </a:pathLst>
            </a:custGeom>
            <a:ln w="6282">
              <a:solidFill>
                <a:srgbClr val="FFFFFF"/>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12491766" y="0"/>
              <a:ext cx="7612333" cy="11308556"/>
            </a:xfrm>
            <a:prstGeom prst="rect">
              <a:avLst/>
            </a:prstGeom>
          </p:spPr>
        </p:pic>
      </p:grpSp>
      <p:sp>
        <p:nvSpPr>
          <p:cNvPr id="8" name="object 8"/>
          <p:cNvSpPr txBox="1"/>
          <p:nvPr/>
        </p:nvSpPr>
        <p:spPr>
          <a:xfrm>
            <a:off x="1589345" y="9903228"/>
            <a:ext cx="2259965"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Marco</a:t>
            </a:r>
            <a:r>
              <a:rPr sz="950" u="sng"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Bianchetti</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528566" cy="11308556"/>
          </a:xfrm>
          <a:prstGeom prst="rect">
            <a:avLst/>
          </a:prstGeom>
        </p:spPr>
      </p:pic>
      <p:sp>
        <p:nvSpPr>
          <p:cNvPr id="3" name="object 3"/>
          <p:cNvSpPr txBox="1"/>
          <p:nvPr/>
        </p:nvSpPr>
        <p:spPr>
          <a:xfrm>
            <a:off x="8824727" y="4217537"/>
            <a:ext cx="9921875" cy="4054315"/>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AUDIO</a:t>
            </a:r>
            <a:r>
              <a:rPr sz="2450" b="1" spc="-15" dirty="0">
                <a:solidFill>
                  <a:srgbClr val="C39A6F"/>
                </a:solidFill>
                <a:latin typeface="Arial"/>
                <a:cs typeface="Arial"/>
              </a:rPr>
              <a:t> </a:t>
            </a:r>
            <a:r>
              <a:rPr sz="2450" b="1" spc="10" dirty="0">
                <a:solidFill>
                  <a:srgbClr val="C39A6F"/>
                </a:solidFill>
                <a:latin typeface="Arial"/>
                <a:cs typeface="Arial"/>
              </a:rPr>
              <a:t>MARKETING</a:t>
            </a:r>
            <a:endParaRPr sz="2450" dirty="0">
              <a:latin typeface="Arial"/>
              <a:cs typeface="Arial"/>
            </a:endParaRPr>
          </a:p>
          <a:p>
            <a:pPr>
              <a:lnSpc>
                <a:spcPct val="100000"/>
              </a:lnSpc>
              <a:spcBef>
                <a:spcPts val="15"/>
              </a:spcBef>
            </a:pPr>
            <a:endParaRPr sz="2600" dirty="0">
              <a:latin typeface="Arial"/>
              <a:cs typeface="Arial"/>
            </a:endParaRPr>
          </a:p>
          <a:p>
            <a:pPr marL="12700" marR="5080">
              <a:lnSpc>
                <a:spcPct val="115999"/>
              </a:lnSpc>
            </a:pPr>
            <a:r>
              <a:rPr sz="2050" spc="-45" dirty="0">
                <a:solidFill>
                  <a:srgbClr val="FFFFFF"/>
                </a:solidFill>
                <a:latin typeface="Arial"/>
                <a:cs typeface="Arial"/>
              </a:rPr>
              <a:t>Yep,</a:t>
            </a:r>
            <a:r>
              <a:rPr sz="2050" dirty="0">
                <a:solidFill>
                  <a:srgbClr val="FFFFFF"/>
                </a:solidFill>
                <a:latin typeface="Arial"/>
                <a:cs typeface="Arial"/>
              </a:rPr>
              <a:t> this</a:t>
            </a:r>
            <a:r>
              <a:rPr sz="2050" spc="5" dirty="0">
                <a:solidFill>
                  <a:srgbClr val="FFFFFF"/>
                </a:solidFill>
                <a:latin typeface="Arial"/>
                <a:cs typeface="Arial"/>
              </a:rPr>
              <a:t> </a:t>
            </a:r>
            <a:r>
              <a:rPr sz="2050" dirty="0">
                <a:solidFill>
                  <a:srgbClr val="FFFFFF"/>
                </a:solidFill>
                <a:latin typeface="Arial"/>
                <a:cs typeface="Arial"/>
              </a:rPr>
              <a:t>category</a:t>
            </a:r>
            <a:r>
              <a:rPr sz="2050" spc="5" dirty="0">
                <a:solidFill>
                  <a:srgbClr val="FFFFFF"/>
                </a:solidFill>
                <a:latin typeface="Arial"/>
                <a:cs typeface="Arial"/>
              </a:rPr>
              <a:t> used </a:t>
            </a:r>
            <a:r>
              <a:rPr sz="2050" dirty="0">
                <a:solidFill>
                  <a:srgbClr val="FFFFFF"/>
                </a:solidFill>
                <a:latin typeface="Arial"/>
                <a:cs typeface="Arial"/>
              </a:rPr>
              <a:t>to</a:t>
            </a:r>
            <a:r>
              <a:rPr sz="2050" spc="5" dirty="0">
                <a:solidFill>
                  <a:srgbClr val="FFFFFF"/>
                </a:solidFill>
                <a:latin typeface="Arial"/>
                <a:cs typeface="Arial"/>
              </a:rPr>
              <a:t> be </a:t>
            </a:r>
            <a:r>
              <a:rPr sz="2050" dirty="0">
                <a:solidFill>
                  <a:srgbClr val="FFFFFF"/>
                </a:solidFill>
                <a:latin typeface="Arial"/>
                <a:cs typeface="Arial"/>
              </a:rPr>
              <a:t>call</a:t>
            </a:r>
            <a:r>
              <a:rPr sz="2050" spc="5" dirty="0">
                <a:solidFill>
                  <a:srgbClr val="FFFFFF"/>
                </a:solidFill>
                <a:latin typeface="Arial"/>
                <a:cs typeface="Arial"/>
              </a:rPr>
              <a:t> </a:t>
            </a:r>
            <a:r>
              <a:rPr sz="2050" dirty="0">
                <a:solidFill>
                  <a:srgbClr val="FFFFFF"/>
                </a:solidFill>
                <a:latin typeface="Arial"/>
                <a:cs typeface="Arial"/>
              </a:rPr>
              <a:t>“radio,”</a:t>
            </a:r>
            <a:r>
              <a:rPr sz="2050" spc="5" dirty="0">
                <a:solidFill>
                  <a:srgbClr val="FFFFFF"/>
                </a:solidFill>
                <a:latin typeface="Arial"/>
                <a:cs typeface="Arial"/>
              </a:rPr>
              <a:t> but</a:t>
            </a:r>
            <a:r>
              <a:rPr sz="2050" dirty="0">
                <a:solidFill>
                  <a:srgbClr val="FFFFFF"/>
                </a:solidFill>
                <a:latin typeface="Arial"/>
                <a:cs typeface="Arial"/>
              </a:rPr>
              <a:t> </a:t>
            </a:r>
            <a:r>
              <a:rPr sz="2050" spc="5" dirty="0">
                <a:solidFill>
                  <a:srgbClr val="FFFFFF"/>
                </a:solidFill>
                <a:latin typeface="Arial"/>
                <a:cs typeface="Arial"/>
              </a:rPr>
              <a:t>now </a:t>
            </a:r>
            <a:r>
              <a:rPr sz="2050" dirty="0">
                <a:solidFill>
                  <a:srgbClr val="FFFFFF"/>
                </a:solidFill>
                <a:latin typeface="Arial"/>
                <a:cs typeface="Arial"/>
              </a:rPr>
              <a:t>there</a:t>
            </a:r>
            <a:r>
              <a:rPr sz="2050" spc="5" dirty="0">
                <a:solidFill>
                  <a:srgbClr val="FFFFFF"/>
                </a:solidFill>
                <a:latin typeface="Arial"/>
                <a:cs typeface="Arial"/>
              </a:rPr>
              <a:t> so many ways we use sound </a:t>
            </a:r>
            <a:r>
              <a:rPr sz="2050" spc="10" dirty="0">
                <a:solidFill>
                  <a:srgbClr val="FFFFFF"/>
                </a:solidFill>
                <a:latin typeface="Arial"/>
                <a:cs typeface="Arial"/>
              </a:rPr>
              <a:t> </a:t>
            </a:r>
            <a:r>
              <a:rPr sz="2050" spc="5" dirty="0">
                <a:solidFill>
                  <a:srgbClr val="FFFFFF"/>
                </a:solidFill>
                <a:latin typeface="Arial"/>
                <a:cs typeface="Arial"/>
              </a:rPr>
              <a:t>and</a:t>
            </a:r>
            <a:r>
              <a:rPr sz="2050" dirty="0">
                <a:solidFill>
                  <a:srgbClr val="FFFFFF"/>
                </a:solidFill>
                <a:latin typeface="Arial"/>
                <a:cs typeface="Arial"/>
              </a:rPr>
              <a:t> </a:t>
            </a:r>
            <a:r>
              <a:rPr sz="2050" spc="5" dirty="0">
                <a:solidFill>
                  <a:srgbClr val="FFFFFF"/>
                </a:solidFill>
                <a:latin typeface="Arial"/>
                <a:cs typeface="Arial"/>
              </a:rPr>
              <a:t>audio </a:t>
            </a:r>
            <a:r>
              <a:rPr sz="2050" dirty="0">
                <a:solidFill>
                  <a:srgbClr val="FFFFFF"/>
                </a:solidFill>
                <a:latin typeface="Arial"/>
                <a:cs typeface="Arial"/>
              </a:rPr>
              <a:t>to</a:t>
            </a:r>
            <a:r>
              <a:rPr sz="2050" spc="5" dirty="0">
                <a:solidFill>
                  <a:srgbClr val="FFFFFF"/>
                </a:solidFill>
                <a:latin typeface="Arial"/>
                <a:cs typeface="Arial"/>
              </a:rPr>
              <a:t> get</a:t>
            </a:r>
            <a:r>
              <a:rPr sz="2050" dirty="0">
                <a:solidFill>
                  <a:srgbClr val="FFFFFF"/>
                </a:solidFill>
                <a:latin typeface="Arial"/>
                <a:cs typeface="Arial"/>
              </a:rPr>
              <a:t> </a:t>
            </a:r>
            <a:r>
              <a:rPr sz="2050" spc="5" dirty="0">
                <a:solidFill>
                  <a:srgbClr val="FFFFFF"/>
                </a:solidFill>
                <a:latin typeface="Arial"/>
                <a:cs typeface="Arial"/>
              </a:rPr>
              <a:t>our </a:t>
            </a:r>
            <a:r>
              <a:rPr sz="2050" dirty="0">
                <a:solidFill>
                  <a:srgbClr val="FFFFFF"/>
                </a:solidFill>
                <a:latin typeface="Arial"/>
                <a:cs typeface="Arial"/>
              </a:rPr>
              <a:t>marketing</a:t>
            </a:r>
            <a:r>
              <a:rPr sz="2050" spc="5" dirty="0">
                <a:solidFill>
                  <a:srgbClr val="FFFFFF"/>
                </a:solidFill>
                <a:latin typeface="Arial"/>
                <a:cs typeface="Arial"/>
              </a:rPr>
              <a:t> messages</a:t>
            </a:r>
            <a:r>
              <a:rPr sz="2050" dirty="0">
                <a:solidFill>
                  <a:srgbClr val="FFFFFF"/>
                </a:solidFill>
                <a:latin typeface="Arial"/>
                <a:cs typeface="Arial"/>
              </a:rPr>
              <a:t> </a:t>
            </a:r>
            <a:r>
              <a:rPr sz="2050" spc="5" dirty="0">
                <a:solidFill>
                  <a:srgbClr val="FFFFFF"/>
                </a:solidFill>
                <a:latin typeface="Arial"/>
                <a:cs typeface="Arial"/>
              </a:rPr>
              <a:t>out </a:t>
            </a:r>
            <a:r>
              <a:rPr sz="2050" dirty="0">
                <a:solidFill>
                  <a:srgbClr val="FFFFFF"/>
                </a:solidFill>
                <a:latin typeface="Arial"/>
                <a:cs typeface="Arial"/>
              </a:rPr>
              <a:t>there</a:t>
            </a:r>
            <a:r>
              <a:rPr sz="2050" spc="5" dirty="0">
                <a:solidFill>
                  <a:srgbClr val="FFFFFF"/>
                </a:solidFill>
                <a:latin typeface="Arial"/>
                <a:cs typeface="Arial"/>
              </a:rPr>
              <a:t> –</a:t>
            </a:r>
            <a:r>
              <a:rPr sz="2050" dirty="0">
                <a:solidFill>
                  <a:srgbClr val="FFFFFF"/>
                </a:solidFill>
                <a:latin typeface="Arial"/>
                <a:cs typeface="Arial"/>
              </a:rPr>
              <a:t> </a:t>
            </a:r>
            <a:r>
              <a:rPr sz="2050" spc="5" dirty="0">
                <a:solidFill>
                  <a:srgbClr val="FFFFFF"/>
                </a:solidFill>
                <a:latin typeface="Arial"/>
                <a:cs typeface="Arial"/>
              </a:rPr>
              <a:t>radio </a:t>
            </a:r>
            <a:r>
              <a:rPr sz="2050" dirty="0">
                <a:solidFill>
                  <a:srgbClr val="FFFFFF"/>
                </a:solidFill>
                <a:latin typeface="Arial"/>
                <a:cs typeface="Arial"/>
              </a:rPr>
              <a:t>spots</a:t>
            </a:r>
            <a:r>
              <a:rPr sz="2050" spc="5" dirty="0">
                <a:solidFill>
                  <a:srgbClr val="FFFFFF"/>
                </a:solidFill>
                <a:latin typeface="Arial"/>
                <a:cs typeface="Arial"/>
              </a:rPr>
              <a:t> </a:t>
            </a:r>
            <a:r>
              <a:rPr sz="2050" dirty="0">
                <a:solidFill>
                  <a:srgbClr val="FFFFFF"/>
                </a:solidFill>
                <a:latin typeface="Arial"/>
                <a:cs typeface="Arial"/>
              </a:rPr>
              <a:t>(both those</a:t>
            </a:r>
            <a:r>
              <a:rPr sz="2050" spc="5" dirty="0">
                <a:solidFill>
                  <a:srgbClr val="FFFFFF"/>
                </a:solidFill>
                <a:latin typeface="Arial"/>
                <a:cs typeface="Arial"/>
              </a:rPr>
              <a:t> played </a:t>
            </a:r>
            <a:r>
              <a:rPr sz="2050" spc="10" dirty="0">
                <a:solidFill>
                  <a:srgbClr val="FFFFFF"/>
                </a:solidFill>
                <a:latin typeface="Arial"/>
                <a:cs typeface="Arial"/>
              </a:rPr>
              <a:t> </a:t>
            </a:r>
            <a:r>
              <a:rPr sz="2050" spc="5" dirty="0">
                <a:solidFill>
                  <a:srgbClr val="FFFFFF"/>
                </a:solidFill>
                <a:latin typeface="Arial"/>
                <a:cs typeface="Arial"/>
              </a:rPr>
              <a:t>on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air</a:t>
            </a:r>
            <a:r>
              <a:rPr sz="2050" spc="10" dirty="0">
                <a:solidFill>
                  <a:srgbClr val="FFFFFF"/>
                </a:solidFill>
                <a:latin typeface="Arial"/>
                <a:cs typeface="Arial"/>
              </a:rPr>
              <a:t> </a:t>
            </a:r>
            <a:r>
              <a:rPr sz="2050" spc="5" dirty="0">
                <a:solidFill>
                  <a:srgbClr val="FFFFFF"/>
                </a:solidFill>
                <a:latin typeface="Arial"/>
                <a:cs typeface="Arial"/>
              </a:rPr>
              <a:t>and over</a:t>
            </a:r>
            <a:r>
              <a:rPr sz="2050" spc="10"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internet),</a:t>
            </a:r>
            <a:r>
              <a:rPr sz="2050" spc="10" dirty="0">
                <a:solidFill>
                  <a:srgbClr val="FFFFFF"/>
                </a:solidFill>
                <a:latin typeface="Arial"/>
                <a:cs typeface="Arial"/>
              </a:rPr>
              <a:t> </a:t>
            </a:r>
            <a:r>
              <a:rPr sz="2050" spc="5" dirty="0">
                <a:solidFill>
                  <a:srgbClr val="FFFFFF"/>
                </a:solidFill>
                <a:latin typeface="Arial"/>
                <a:cs typeface="Arial"/>
              </a:rPr>
              <a:t>branded </a:t>
            </a:r>
            <a:r>
              <a:rPr sz="2050" dirty="0">
                <a:solidFill>
                  <a:srgbClr val="FFFFFF"/>
                </a:solidFill>
                <a:latin typeface="Arial"/>
                <a:cs typeface="Arial"/>
              </a:rPr>
              <a:t>podcasts,</a:t>
            </a:r>
            <a:r>
              <a:rPr sz="2050" spc="10" dirty="0">
                <a:solidFill>
                  <a:srgbClr val="FFFFFF"/>
                </a:solidFill>
                <a:latin typeface="Arial"/>
                <a:cs typeface="Arial"/>
              </a:rPr>
              <a:t> </a:t>
            </a:r>
            <a:r>
              <a:rPr sz="2050" spc="5" dirty="0">
                <a:solidFill>
                  <a:srgbClr val="FFFFFF"/>
                </a:solidFill>
                <a:latin typeface="Arial"/>
                <a:cs typeface="Arial"/>
              </a:rPr>
              <a:t>podcast </a:t>
            </a:r>
            <a:r>
              <a:rPr sz="2050" dirty="0">
                <a:solidFill>
                  <a:srgbClr val="FFFFFF"/>
                </a:solidFill>
                <a:latin typeface="Arial"/>
                <a:cs typeface="Arial"/>
              </a:rPr>
              <a:t>pre-,</a:t>
            </a:r>
            <a:r>
              <a:rPr sz="2050" spc="10" dirty="0">
                <a:solidFill>
                  <a:srgbClr val="FFFFFF"/>
                </a:solidFill>
                <a:latin typeface="Arial"/>
                <a:cs typeface="Arial"/>
              </a:rPr>
              <a:t> </a:t>
            </a:r>
            <a:r>
              <a:rPr sz="2050" spc="5" dirty="0">
                <a:solidFill>
                  <a:srgbClr val="FFFFFF"/>
                </a:solidFill>
                <a:latin typeface="Arial"/>
                <a:cs typeface="Arial"/>
              </a:rPr>
              <a:t>mid- and</a:t>
            </a:r>
            <a:r>
              <a:rPr sz="2050" spc="10" dirty="0">
                <a:solidFill>
                  <a:srgbClr val="FFFFFF"/>
                </a:solidFill>
                <a:latin typeface="Arial"/>
                <a:cs typeface="Arial"/>
              </a:rPr>
              <a:t> </a:t>
            </a:r>
            <a:r>
              <a:rPr sz="2050" dirty="0">
                <a:solidFill>
                  <a:srgbClr val="FFFFFF"/>
                </a:solidFill>
                <a:latin typeface="Arial"/>
                <a:cs typeface="Arial"/>
              </a:rPr>
              <a:t>post-rolls, </a:t>
            </a:r>
            <a:r>
              <a:rPr sz="2050" spc="-555" dirty="0">
                <a:solidFill>
                  <a:srgbClr val="FFFFFF"/>
                </a:solidFill>
                <a:latin typeface="Arial"/>
                <a:cs typeface="Arial"/>
              </a:rPr>
              <a:t> </a:t>
            </a:r>
            <a:r>
              <a:rPr sz="2050" spc="5" dirty="0">
                <a:solidFill>
                  <a:srgbClr val="FFFFFF"/>
                </a:solidFill>
                <a:latin typeface="Arial"/>
                <a:cs typeface="Arial"/>
              </a:rPr>
              <a:t>branded audio books and </a:t>
            </a:r>
            <a:r>
              <a:rPr sz="2050" dirty="0">
                <a:solidFill>
                  <a:srgbClr val="FFFFFF"/>
                </a:solidFill>
                <a:latin typeface="Arial"/>
                <a:cs typeface="Arial"/>
              </a:rPr>
              <a:t>storytelling, </a:t>
            </a:r>
            <a:r>
              <a:rPr sz="2050" spc="5" dirty="0">
                <a:solidFill>
                  <a:srgbClr val="FFFFFF"/>
                </a:solidFill>
                <a:latin typeface="Arial"/>
                <a:cs typeface="Arial"/>
              </a:rPr>
              <a:t>or even audio </a:t>
            </a:r>
            <a:r>
              <a:rPr sz="2050" dirty="0">
                <a:solidFill>
                  <a:srgbClr val="FFFFFF"/>
                </a:solidFill>
                <a:latin typeface="Arial"/>
                <a:cs typeface="Arial"/>
              </a:rPr>
              <a:t>that </a:t>
            </a:r>
            <a:r>
              <a:rPr sz="2050" spc="5" dirty="0">
                <a:solidFill>
                  <a:srgbClr val="FFFFFF"/>
                </a:solidFill>
                <a:latin typeface="Arial"/>
                <a:cs typeface="Arial"/>
              </a:rPr>
              <a:t>brings a physical experience </a:t>
            </a:r>
            <a:r>
              <a:rPr sz="2050" spc="-560" dirty="0">
                <a:solidFill>
                  <a:srgbClr val="FFFFFF"/>
                </a:solidFill>
                <a:latin typeface="Arial"/>
                <a:cs typeface="Arial"/>
              </a:rPr>
              <a:t> </a:t>
            </a:r>
            <a:r>
              <a:rPr sz="2050" dirty="0">
                <a:solidFill>
                  <a:srgbClr val="FFFFFF"/>
                </a:solidFill>
                <a:latin typeface="Arial"/>
                <a:cs typeface="Arial"/>
              </a:rPr>
              <a:t>to</a:t>
            </a:r>
            <a:r>
              <a:rPr sz="2050" spc="5" dirty="0">
                <a:solidFill>
                  <a:srgbClr val="FFFFFF"/>
                </a:solidFill>
                <a:latin typeface="Arial"/>
                <a:cs typeface="Arial"/>
              </a:rPr>
              <a:t> </a:t>
            </a:r>
            <a:r>
              <a:rPr sz="2050" dirty="0">
                <a:solidFill>
                  <a:srgbClr val="FFFFFF"/>
                </a:solidFill>
                <a:latin typeface="Arial"/>
                <a:cs typeface="Arial"/>
              </a:rPr>
              <a:t>life.</a:t>
            </a:r>
            <a:r>
              <a:rPr sz="2050" spc="5" dirty="0">
                <a:solidFill>
                  <a:srgbClr val="FFFFFF"/>
                </a:solidFill>
                <a:latin typeface="Arial"/>
                <a:cs typeface="Arial"/>
              </a:rPr>
              <a:t> </a:t>
            </a:r>
            <a:r>
              <a:rPr sz="2050" dirty="0">
                <a:solidFill>
                  <a:srgbClr val="FFFFFF"/>
                </a:solidFill>
                <a:latin typeface="Arial"/>
                <a:cs typeface="Arial"/>
              </a:rPr>
              <a:t>If</a:t>
            </a:r>
            <a:r>
              <a:rPr sz="2050" spc="5" dirty="0">
                <a:solidFill>
                  <a:srgbClr val="FFFFFF"/>
                </a:solidFill>
                <a:latin typeface="Arial"/>
                <a:cs typeface="Arial"/>
              </a:rPr>
              <a:t> </a:t>
            </a:r>
            <a:r>
              <a:rPr sz="2050" spc="-10" dirty="0">
                <a:solidFill>
                  <a:srgbClr val="FFFFFF"/>
                </a:solidFill>
                <a:latin typeface="Arial"/>
                <a:cs typeface="Arial"/>
              </a:rPr>
              <a:t>it’s</a:t>
            </a:r>
            <a:r>
              <a:rPr sz="2050" spc="5" dirty="0">
                <a:solidFill>
                  <a:srgbClr val="FFFFFF"/>
                </a:solidFill>
                <a:latin typeface="Arial"/>
                <a:cs typeface="Arial"/>
              </a:rPr>
              <a:t> music </a:t>
            </a:r>
            <a:r>
              <a:rPr sz="2050" dirty="0">
                <a:solidFill>
                  <a:srgbClr val="FFFFFF"/>
                </a:solidFill>
                <a:latin typeface="Arial"/>
                <a:cs typeface="Arial"/>
              </a:rPr>
              <a:t>to</a:t>
            </a:r>
            <a:r>
              <a:rPr sz="2050" spc="5" dirty="0">
                <a:solidFill>
                  <a:srgbClr val="FFFFFF"/>
                </a:solidFill>
                <a:latin typeface="Arial"/>
                <a:cs typeface="Arial"/>
              </a:rPr>
              <a:t> </a:t>
            </a:r>
            <a:r>
              <a:rPr sz="2050" dirty="0">
                <a:solidFill>
                  <a:srgbClr val="FFFFFF"/>
                </a:solidFill>
                <a:latin typeface="Arial"/>
                <a:cs typeface="Arial"/>
              </a:rPr>
              <a:t>people’s</a:t>
            </a:r>
            <a:r>
              <a:rPr sz="2050" spc="10" dirty="0">
                <a:solidFill>
                  <a:srgbClr val="FFFFFF"/>
                </a:solidFill>
                <a:latin typeface="Arial"/>
                <a:cs typeface="Arial"/>
              </a:rPr>
              <a:t> </a:t>
            </a:r>
            <a:r>
              <a:rPr sz="2050" spc="5" dirty="0">
                <a:solidFill>
                  <a:srgbClr val="FFFFFF"/>
                </a:solidFill>
                <a:latin typeface="Arial"/>
                <a:cs typeface="Arial"/>
              </a:rPr>
              <a:t>ears (sometimes </a:t>
            </a:r>
            <a:r>
              <a:rPr sz="2050" spc="-15" dirty="0">
                <a:solidFill>
                  <a:srgbClr val="FFFFFF"/>
                </a:solidFill>
                <a:latin typeface="Arial"/>
                <a:cs typeface="Arial"/>
              </a:rPr>
              <a:t>literally,</a:t>
            </a:r>
            <a:r>
              <a:rPr sz="2050" spc="5" dirty="0">
                <a:solidFill>
                  <a:srgbClr val="FFFFFF"/>
                </a:solidFill>
                <a:latin typeface="Arial"/>
                <a:cs typeface="Arial"/>
              </a:rPr>
              <a:t> and </a:t>
            </a:r>
            <a:r>
              <a:rPr sz="2050" dirty="0">
                <a:solidFill>
                  <a:srgbClr val="FFFFFF"/>
                </a:solidFill>
                <a:latin typeface="Arial"/>
                <a:cs typeface="Arial"/>
              </a:rPr>
              <a:t>definitely</a:t>
            </a:r>
            <a:r>
              <a:rPr sz="2050" spc="5" dirty="0">
                <a:solidFill>
                  <a:srgbClr val="FFFFFF"/>
                </a:solidFill>
                <a:latin typeface="Arial"/>
                <a:cs typeface="Arial"/>
              </a:rPr>
              <a:t> </a:t>
            </a:r>
            <a:r>
              <a:rPr sz="2050" dirty="0">
                <a:solidFill>
                  <a:srgbClr val="FFFFFF"/>
                </a:solidFill>
                <a:latin typeface="Arial"/>
                <a:cs typeface="Arial"/>
              </a:rPr>
              <a:t>metaphorically) </a:t>
            </a:r>
            <a:r>
              <a:rPr sz="2050" spc="5"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a:t>
            </a:r>
            <a:r>
              <a:rPr sz="2050" dirty="0">
                <a:solidFill>
                  <a:srgbClr val="FFFFFF"/>
                </a:solidFill>
                <a:latin typeface="Arial"/>
                <a:cs typeface="Arial"/>
              </a:rPr>
              <a:t>gets entered </a:t>
            </a:r>
            <a:r>
              <a:rPr sz="2050" spc="5" dirty="0">
                <a:solidFill>
                  <a:srgbClr val="FFFFFF"/>
                </a:solidFill>
                <a:latin typeface="Arial"/>
                <a:cs typeface="Arial"/>
              </a:rPr>
              <a:t>here.</a:t>
            </a:r>
            <a:endParaRPr lang="en-US" sz="2050" spc="5" dirty="0">
              <a:solidFill>
                <a:srgbClr val="FFFFFF"/>
              </a:solidFill>
              <a:latin typeface="Arial"/>
              <a:cs typeface="Arial"/>
            </a:endParaRPr>
          </a:p>
          <a:p>
            <a:pPr marL="12700" marR="5080">
              <a:lnSpc>
                <a:spcPct val="115999"/>
              </a:lnSpc>
            </a:pPr>
            <a:endParaRPr lang="en-US" sz="2050" spc="5" dirty="0">
              <a:solidFill>
                <a:srgbClr val="FFFFFF"/>
              </a:solidFill>
              <a:latin typeface="Arial"/>
              <a:cs typeface="Arial"/>
            </a:endParaRPr>
          </a:p>
          <a:p>
            <a:pPr marL="12700" marR="5080">
              <a:lnSpc>
                <a:spcPct val="115999"/>
              </a:lnSpc>
            </a:pPr>
            <a:endParaRPr lang="en-US" sz="2050" dirty="0">
              <a:latin typeface="Arial"/>
              <a:cs typeface="Arial"/>
            </a:endParaRPr>
          </a:p>
          <a:p>
            <a:pPr marL="12700" marR="5080">
              <a:lnSpc>
                <a:spcPct val="115999"/>
              </a:lnSpc>
            </a:pPr>
            <a:endParaRPr sz="2050" dirty="0">
              <a:latin typeface="Arial"/>
              <a:cs typeface="Arial"/>
            </a:endParaRPr>
          </a:p>
        </p:txBody>
      </p:sp>
      <p:sp>
        <p:nvSpPr>
          <p:cNvPr id="4" name="object 4"/>
          <p:cNvSpPr txBox="1"/>
          <p:nvPr/>
        </p:nvSpPr>
        <p:spPr>
          <a:xfrm>
            <a:off x="17065313" y="9871816"/>
            <a:ext cx="1859914"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spc="-5"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Akshay</a:t>
            </a:r>
            <a:r>
              <a:rPr sz="950" u="sng" dirty="0">
                <a:solidFill>
                  <a:srgbClr val="FFFFFF"/>
                </a:solidFill>
                <a:uFill>
                  <a:solidFill>
                    <a:srgbClr val="FFFFFF"/>
                  </a:solidFill>
                </a:uFill>
                <a:latin typeface="Helvetica Neue"/>
                <a:cs typeface="Helvetica Neue"/>
              </a:rPr>
              <a:t> </a:t>
            </a:r>
            <a:r>
              <a:rPr sz="950" u="sng" spc="30" dirty="0">
                <a:solidFill>
                  <a:srgbClr val="FFFFFF"/>
                </a:solidFill>
                <a:uFill>
                  <a:solidFill>
                    <a:srgbClr val="FFFFFF"/>
                  </a:solidFill>
                </a:uFill>
                <a:latin typeface="Helvetica Neue"/>
                <a:cs typeface="Helvetica Neue"/>
              </a:rPr>
              <a:t>M</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9" cy="11308556"/>
          </a:xfrm>
          <a:prstGeom prst="rect">
            <a:avLst/>
          </a:prstGeom>
        </p:spPr>
      </p:pic>
      <p:sp>
        <p:nvSpPr>
          <p:cNvPr id="3" name="object 3"/>
          <p:cNvSpPr txBox="1">
            <a:spLocks noGrp="1"/>
          </p:cNvSpPr>
          <p:nvPr>
            <p:ph type="title"/>
          </p:nvPr>
        </p:nvSpPr>
        <p:spPr>
          <a:xfrm>
            <a:off x="2123360" y="3704464"/>
            <a:ext cx="6245860" cy="528320"/>
          </a:xfrm>
          <a:prstGeom prst="rect">
            <a:avLst/>
          </a:prstGeom>
        </p:spPr>
        <p:txBody>
          <a:bodyPr vert="horz" wrap="square" lIns="0" tIns="12065" rIns="0" bIns="0" rtlCol="0">
            <a:spAutoFit/>
          </a:bodyPr>
          <a:lstStyle/>
          <a:p>
            <a:pPr marL="12700">
              <a:lnSpc>
                <a:spcPct val="100000"/>
              </a:lnSpc>
              <a:spcBef>
                <a:spcPts val="95"/>
              </a:spcBef>
            </a:pPr>
            <a:r>
              <a:rPr sz="3300" spc="-5" dirty="0"/>
              <a:t>ABOUT</a:t>
            </a:r>
            <a:r>
              <a:rPr sz="3300" spc="-20" dirty="0"/>
              <a:t> </a:t>
            </a:r>
            <a:r>
              <a:rPr sz="3300" spc="-5" dirty="0"/>
              <a:t>THE</a:t>
            </a:r>
            <a:r>
              <a:rPr sz="3300" spc="-20" dirty="0"/>
              <a:t> </a:t>
            </a:r>
            <a:r>
              <a:rPr sz="3300" spc="-5" dirty="0"/>
              <a:t>D</a:t>
            </a:r>
            <a:r>
              <a:rPr sz="3300" spc="-20" dirty="0"/>
              <a:t> </a:t>
            </a:r>
            <a:r>
              <a:rPr sz="3300" spc="-5" dirty="0"/>
              <a:t>SHOW</a:t>
            </a:r>
            <a:r>
              <a:rPr sz="3300" spc="-140" dirty="0"/>
              <a:t> </a:t>
            </a:r>
            <a:r>
              <a:rPr sz="3300" spc="-65" dirty="0"/>
              <a:t>AWARDS</a:t>
            </a:r>
            <a:endParaRPr sz="3300" dirty="0"/>
          </a:p>
        </p:txBody>
      </p:sp>
      <p:sp>
        <p:nvSpPr>
          <p:cNvPr id="4" name="object 4"/>
          <p:cNvSpPr txBox="1"/>
          <p:nvPr/>
        </p:nvSpPr>
        <p:spPr>
          <a:xfrm>
            <a:off x="2123360" y="4584018"/>
            <a:ext cx="10619740" cy="3240405"/>
          </a:xfrm>
          <a:prstGeom prst="rect">
            <a:avLst/>
          </a:prstGeom>
        </p:spPr>
        <p:txBody>
          <a:bodyPr vert="horz" wrap="square" lIns="0" tIns="13970" rIns="0" bIns="0" rtlCol="0">
            <a:spAutoFit/>
          </a:bodyPr>
          <a:lstStyle/>
          <a:p>
            <a:pPr marL="12700">
              <a:lnSpc>
                <a:spcPct val="100000"/>
              </a:lnSpc>
              <a:spcBef>
                <a:spcPts val="110"/>
              </a:spcBef>
            </a:pPr>
            <a:r>
              <a:rPr lang="en-US" sz="2050" dirty="0">
                <a:solidFill>
                  <a:srgbClr val="FFFFFF"/>
                </a:solidFill>
                <a:latin typeface="Arial"/>
                <a:cs typeface="Arial"/>
              </a:rPr>
              <a:t>The</a:t>
            </a:r>
            <a:r>
              <a:rPr sz="2050" spc="5" dirty="0">
                <a:solidFill>
                  <a:srgbClr val="FFFFFF"/>
                </a:solidFill>
                <a:latin typeface="Arial"/>
                <a:cs typeface="Arial"/>
              </a:rPr>
              <a:t> D</a:t>
            </a:r>
            <a:r>
              <a:rPr sz="2050" spc="10" dirty="0">
                <a:solidFill>
                  <a:srgbClr val="FFFFFF"/>
                </a:solidFill>
                <a:latin typeface="Arial"/>
                <a:cs typeface="Arial"/>
              </a:rPr>
              <a:t> </a:t>
            </a:r>
            <a:r>
              <a:rPr sz="2050" spc="5" dirty="0">
                <a:solidFill>
                  <a:srgbClr val="FFFFFF"/>
                </a:solidFill>
                <a:latin typeface="Arial"/>
                <a:cs typeface="Arial"/>
              </a:rPr>
              <a:t>Show recognizes</a:t>
            </a:r>
            <a:r>
              <a:rPr sz="2050" spc="10"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amazing</a:t>
            </a:r>
            <a:r>
              <a:rPr sz="2050" spc="10" dirty="0">
                <a:solidFill>
                  <a:srgbClr val="FFFFFF"/>
                </a:solidFill>
                <a:latin typeface="Arial"/>
                <a:cs typeface="Arial"/>
              </a:rPr>
              <a:t> </a:t>
            </a:r>
            <a:r>
              <a:rPr sz="2050" dirty="0">
                <a:solidFill>
                  <a:srgbClr val="FFFFFF"/>
                </a:solidFill>
                <a:latin typeface="Arial"/>
                <a:cs typeface="Arial"/>
              </a:rPr>
              <a:t>breadth</a:t>
            </a:r>
            <a:r>
              <a:rPr sz="2050" spc="5" dirty="0">
                <a:solidFill>
                  <a:srgbClr val="FFFFFF"/>
                </a:solidFill>
                <a:latin typeface="Arial"/>
                <a:cs typeface="Arial"/>
              </a:rPr>
              <a:t> and</a:t>
            </a:r>
            <a:r>
              <a:rPr sz="2050" spc="10" dirty="0">
                <a:solidFill>
                  <a:srgbClr val="FFFFFF"/>
                </a:solidFill>
                <a:latin typeface="Arial"/>
                <a:cs typeface="Arial"/>
              </a:rPr>
              <a:t> </a:t>
            </a:r>
            <a:r>
              <a:rPr sz="2050" dirty="0">
                <a:solidFill>
                  <a:srgbClr val="FFFFFF"/>
                </a:solidFill>
                <a:latin typeface="Arial"/>
                <a:cs typeface="Arial"/>
              </a:rPr>
              <a:t>depth</a:t>
            </a:r>
            <a:r>
              <a:rPr sz="2050" spc="10" dirty="0">
                <a:solidFill>
                  <a:srgbClr val="FFFFFF"/>
                </a:solidFill>
                <a:latin typeface="Arial"/>
                <a:cs typeface="Arial"/>
              </a:rPr>
              <a:t>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creative</a:t>
            </a:r>
            <a:r>
              <a:rPr sz="2050" spc="5" dirty="0">
                <a:solidFill>
                  <a:srgbClr val="FFFFFF"/>
                </a:solidFill>
                <a:latin typeface="Arial"/>
                <a:cs typeface="Arial"/>
              </a:rPr>
              <a:t> </a:t>
            </a:r>
            <a:r>
              <a:rPr sz="2050" dirty="0">
                <a:solidFill>
                  <a:srgbClr val="FFFFFF"/>
                </a:solidFill>
                <a:latin typeface="Arial"/>
                <a:cs typeface="Arial"/>
              </a:rPr>
              <a:t>talent</a:t>
            </a:r>
            <a:r>
              <a:rPr sz="2050" spc="10" dirty="0">
                <a:solidFill>
                  <a:srgbClr val="FFFFFF"/>
                </a:solidFill>
                <a:latin typeface="Arial"/>
                <a:cs typeface="Arial"/>
              </a:rPr>
              <a:t> </a:t>
            </a:r>
            <a:r>
              <a:rPr sz="2050" dirty="0">
                <a:solidFill>
                  <a:srgbClr val="FFFFFF"/>
                </a:solidFill>
                <a:latin typeface="Arial"/>
                <a:cs typeface="Arial"/>
              </a:rPr>
              <a:t>in</a:t>
            </a:r>
            <a:r>
              <a:rPr sz="2050" spc="5" dirty="0">
                <a:solidFill>
                  <a:srgbClr val="FFFFFF"/>
                </a:solidFill>
                <a:latin typeface="Arial"/>
                <a:cs typeface="Arial"/>
              </a:rPr>
              <a:t> </a:t>
            </a:r>
            <a:r>
              <a:rPr sz="2050" dirty="0">
                <a:solidFill>
                  <a:srgbClr val="FFFFFF"/>
                </a:solidFill>
                <a:latin typeface="Arial"/>
                <a:cs typeface="Arial"/>
              </a:rPr>
              <a:t>Detroit.</a:t>
            </a:r>
            <a:endParaRPr sz="2050" dirty="0">
              <a:latin typeface="Arial"/>
              <a:cs typeface="Arial"/>
            </a:endParaRPr>
          </a:p>
          <a:p>
            <a:pPr>
              <a:lnSpc>
                <a:spcPct val="100000"/>
              </a:lnSpc>
              <a:spcBef>
                <a:spcPts val="35"/>
              </a:spcBef>
            </a:pPr>
            <a:endParaRPr sz="2500" dirty="0">
              <a:latin typeface="Arial"/>
              <a:cs typeface="Arial"/>
            </a:endParaRPr>
          </a:p>
          <a:p>
            <a:pPr marL="12700" marR="5080">
              <a:lnSpc>
                <a:spcPct val="116199"/>
              </a:lnSpc>
              <a:spcBef>
                <a:spcPts val="5"/>
              </a:spcBef>
            </a:pPr>
            <a:r>
              <a:rPr sz="2050" spc="-10" dirty="0">
                <a:solidFill>
                  <a:srgbClr val="FFFFFF"/>
                </a:solidFill>
                <a:latin typeface="Arial"/>
                <a:cs typeface="Arial"/>
              </a:rPr>
              <a:t>It’s</a:t>
            </a:r>
            <a:r>
              <a:rPr sz="2050" spc="5" dirty="0">
                <a:solidFill>
                  <a:srgbClr val="FFFFFF"/>
                </a:solidFill>
                <a:latin typeface="Arial"/>
                <a:cs typeface="Arial"/>
              </a:rPr>
              <a:t> </a:t>
            </a:r>
            <a:r>
              <a:rPr sz="2050" dirty="0">
                <a:solidFill>
                  <a:srgbClr val="FFFFFF"/>
                </a:solidFill>
                <a:latin typeface="Arial"/>
                <a:cs typeface="Arial"/>
              </a:rPr>
              <a:t>true,</a:t>
            </a:r>
            <a:r>
              <a:rPr sz="2050" spc="5" dirty="0">
                <a:solidFill>
                  <a:srgbClr val="FFFFFF"/>
                </a:solidFill>
                <a:latin typeface="Arial"/>
                <a:cs typeface="Arial"/>
              </a:rPr>
              <a:t> we </a:t>
            </a:r>
            <a:r>
              <a:rPr sz="2050" dirty="0">
                <a:solidFill>
                  <a:srgbClr val="FFFFFF"/>
                </a:solidFill>
                <a:latin typeface="Arial"/>
                <a:cs typeface="Arial"/>
              </a:rPr>
              <a:t>create</a:t>
            </a:r>
            <a:r>
              <a:rPr sz="2050" spc="5" dirty="0">
                <a:solidFill>
                  <a:srgbClr val="FFFFFF"/>
                </a:solidFill>
                <a:latin typeface="Arial"/>
                <a:cs typeface="Arial"/>
              </a:rPr>
              <a:t> a </a:t>
            </a:r>
            <a:r>
              <a:rPr sz="2050" dirty="0">
                <a:solidFill>
                  <a:srgbClr val="FFFFFF"/>
                </a:solidFill>
                <a:latin typeface="Arial"/>
                <a:cs typeface="Arial"/>
              </a:rPr>
              <a:t>lot</a:t>
            </a:r>
            <a:r>
              <a:rPr sz="2050" spc="5" dirty="0">
                <a:solidFill>
                  <a:srgbClr val="FFFFFF"/>
                </a:solidFill>
                <a:latin typeface="Arial"/>
                <a:cs typeface="Arial"/>
              </a:rPr>
              <a:t>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really</a:t>
            </a:r>
            <a:r>
              <a:rPr sz="2050" spc="5" dirty="0">
                <a:solidFill>
                  <a:srgbClr val="FFFFFF"/>
                </a:solidFill>
                <a:latin typeface="Arial"/>
                <a:cs typeface="Arial"/>
              </a:rPr>
              <a:t> great </a:t>
            </a:r>
            <a:r>
              <a:rPr sz="2050" dirty="0">
                <a:solidFill>
                  <a:srgbClr val="FFFFFF"/>
                </a:solidFill>
                <a:latin typeface="Arial"/>
                <a:cs typeface="Arial"/>
              </a:rPr>
              <a:t>sh*t</a:t>
            </a:r>
            <a:r>
              <a:rPr sz="2050" spc="10" dirty="0">
                <a:solidFill>
                  <a:srgbClr val="FFFFFF"/>
                </a:solidFill>
                <a:latin typeface="Arial"/>
                <a:cs typeface="Arial"/>
              </a:rPr>
              <a:t> </a:t>
            </a:r>
            <a:r>
              <a:rPr sz="2050" spc="5" dirty="0">
                <a:solidFill>
                  <a:srgbClr val="FFFFFF"/>
                </a:solidFill>
                <a:latin typeface="Arial"/>
                <a:cs typeface="Arial"/>
              </a:rPr>
              <a:t>and </a:t>
            </a:r>
            <a:r>
              <a:rPr sz="2050" dirty="0">
                <a:solidFill>
                  <a:srgbClr val="FFFFFF"/>
                </a:solidFill>
                <a:latin typeface="Arial"/>
                <a:cs typeface="Arial"/>
              </a:rPr>
              <a:t>the</a:t>
            </a:r>
            <a:r>
              <a:rPr sz="2050" spc="5" dirty="0">
                <a:solidFill>
                  <a:srgbClr val="FFFFFF"/>
                </a:solidFill>
                <a:latin typeface="Arial"/>
                <a:cs typeface="Arial"/>
              </a:rPr>
              <a:t> D Show </a:t>
            </a:r>
            <a:r>
              <a:rPr sz="2050" dirty="0">
                <a:solidFill>
                  <a:srgbClr val="FFFFFF"/>
                </a:solidFill>
                <a:latin typeface="Arial"/>
                <a:cs typeface="Arial"/>
              </a:rPr>
              <a:t>is</a:t>
            </a:r>
            <a:r>
              <a:rPr sz="2050" spc="5" dirty="0">
                <a:solidFill>
                  <a:srgbClr val="FFFFFF"/>
                </a:solidFill>
                <a:latin typeface="Arial"/>
                <a:cs typeface="Arial"/>
              </a:rPr>
              <a:t> designed </a:t>
            </a:r>
            <a:r>
              <a:rPr sz="2050" dirty="0">
                <a:solidFill>
                  <a:srgbClr val="FFFFFF"/>
                </a:solidFill>
                <a:latin typeface="Arial"/>
                <a:cs typeface="Arial"/>
              </a:rPr>
              <a:t>to</a:t>
            </a:r>
            <a:r>
              <a:rPr sz="2050" spc="5" dirty="0">
                <a:solidFill>
                  <a:srgbClr val="FFFFFF"/>
                </a:solidFill>
                <a:latin typeface="Arial"/>
                <a:cs typeface="Arial"/>
              </a:rPr>
              <a:t> be a</a:t>
            </a:r>
            <a:r>
              <a:rPr sz="2050" spc="10" dirty="0">
                <a:solidFill>
                  <a:srgbClr val="FFFFFF"/>
                </a:solidFill>
                <a:latin typeface="Arial"/>
                <a:cs typeface="Arial"/>
              </a:rPr>
              <a:t> </a:t>
            </a:r>
            <a:r>
              <a:rPr sz="2050" dirty="0">
                <a:solidFill>
                  <a:srgbClr val="FFFFFF"/>
                </a:solidFill>
                <a:latin typeface="Arial"/>
                <a:cs typeface="Arial"/>
              </a:rPr>
              <a:t>celebration </a:t>
            </a:r>
            <a:r>
              <a:rPr sz="2050" spc="5" dirty="0">
                <a:solidFill>
                  <a:srgbClr val="FFFFFF"/>
                </a:solidFill>
                <a:latin typeface="Arial"/>
                <a:cs typeface="Arial"/>
              </a:rPr>
              <a:t> </a:t>
            </a:r>
            <a:r>
              <a:rPr sz="2050" dirty="0">
                <a:solidFill>
                  <a:srgbClr val="FFFFFF"/>
                </a:solidFill>
                <a:latin typeface="Arial"/>
                <a:cs typeface="Arial"/>
              </a:rPr>
              <a:t>of</a:t>
            </a:r>
            <a:r>
              <a:rPr sz="2050" spc="10" dirty="0">
                <a:solidFill>
                  <a:srgbClr val="FFFFFF"/>
                </a:solidFill>
                <a:latin typeface="Arial"/>
                <a:cs typeface="Arial"/>
              </a:rPr>
              <a:t> </a:t>
            </a:r>
            <a:r>
              <a:rPr sz="2050" spc="5" dirty="0">
                <a:solidFill>
                  <a:srgbClr val="FFFFFF"/>
                </a:solidFill>
                <a:latin typeface="Arial"/>
                <a:cs typeface="Arial"/>
              </a:rPr>
              <a:t>ideas</a:t>
            </a:r>
            <a:r>
              <a:rPr sz="2050" spc="15" dirty="0">
                <a:solidFill>
                  <a:srgbClr val="FFFFFF"/>
                </a:solidFill>
                <a:latin typeface="Arial"/>
                <a:cs typeface="Arial"/>
              </a:rPr>
              <a:t> </a:t>
            </a:r>
            <a:r>
              <a:rPr sz="2050" dirty="0">
                <a:solidFill>
                  <a:srgbClr val="FFFFFF"/>
                </a:solidFill>
                <a:latin typeface="Arial"/>
                <a:cs typeface="Arial"/>
              </a:rPr>
              <a:t>that</a:t>
            </a:r>
            <a:r>
              <a:rPr sz="2050" spc="10" dirty="0">
                <a:solidFill>
                  <a:srgbClr val="FFFFFF"/>
                </a:solidFill>
                <a:latin typeface="Arial"/>
                <a:cs typeface="Arial"/>
              </a:rPr>
              <a:t> </a:t>
            </a:r>
            <a:r>
              <a:rPr sz="2050" spc="5" dirty="0">
                <a:solidFill>
                  <a:srgbClr val="FFFFFF"/>
                </a:solidFill>
                <a:latin typeface="Arial"/>
                <a:cs typeface="Arial"/>
              </a:rPr>
              <a:t>are</a:t>
            </a:r>
            <a:r>
              <a:rPr sz="2050" spc="15" dirty="0">
                <a:solidFill>
                  <a:srgbClr val="FFFFFF"/>
                </a:solidFill>
                <a:latin typeface="Arial"/>
                <a:cs typeface="Arial"/>
              </a:rPr>
              <a:t> </a:t>
            </a:r>
            <a:r>
              <a:rPr sz="2050" dirty="0">
                <a:solidFill>
                  <a:srgbClr val="FFFFFF"/>
                </a:solidFill>
                <a:latin typeface="Arial"/>
                <a:cs typeface="Arial"/>
              </a:rPr>
              <a:t>conceptually</a:t>
            </a:r>
            <a:r>
              <a:rPr sz="2050" spc="15" dirty="0">
                <a:solidFill>
                  <a:srgbClr val="FFFFFF"/>
                </a:solidFill>
                <a:latin typeface="Arial"/>
                <a:cs typeface="Arial"/>
              </a:rPr>
              <a:t> </a:t>
            </a:r>
            <a:r>
              <a:rPr sz="2050" spc="5" dirty="0">
                <a:solidFill>
                  <a:srgbClr val="FFFFFF"/>
                </a:solidFill>
                <a:latin typeface="Arial"/>
                <a:cs typeface="Arial"/>
              </a:rPr>
              <a:t>amazing</a:t>
            </a:r>
            <a:r>
              <a:rPr sz="2050" spc="-105" dirty="0">
                <a:solidFill>
                  <a:srgbClr val="FFFFFF"/>
                </a:solidFill>
                <a:latin typeface="Arial"/>
                <a:cs typeface="Arial"/>
              </a:rPr>
              <a:t> </a:t>
            </a:r>
            <a:r>
              <a:rPr sz="2050" spc="5" dirty="0">
                <a:solidFill>
                  <a:srgbClr val="FFFFFF"/>
                </a:solidFill>
                <a:latin typeface="Arial"/>
                <a:cs typeface="Arial"/>
              </a:rPr>
              <a:t>AND</a:t>
            </a:r>
            <a:r>
              <a:rPr sz="2050" spc="10" dirty="0">
                <a:solidFill>
                  <a:srgbClr val="FFFFFF"/>
                </a:solidFill>
                <a:latin typeface="Arial"/>
                <a:cs typeface="Arial"/>
              </a:rPr>
              <a:t> </a:t>
            </a:r>
            <a:r>
              <a:rPr sz="2050" dirty="0">
                <a:solidFill>
                  <a:srgbClr val="FFFFFF"/>
                </a:solidFill>
                <a:latin typeface="Arial"/>
                <a:cs typeface="Arial"/>
              </a:rPr>
              <a:t>well</a:t>
            </a:r>
            <a:r>
              <a:rPr sz="2050" spc="15" dirty="0">
                <a:solidFill>
                  <a:srgbClr val="FFFFFF"/>
                </a:solidFill>
                <a:latin typeface="Arial"/>
                <a:cs typeface="Arial"/>
              </a:rPr>
              <a:t> </a:t>
            </a:r>
            <a:r>
              <a:rPr sz="2050" dirty="0">
                <a:solidFill>
                  <a:srgbClr val="FFFFFF"/>
                </a:solidFill>
                <a:latin typeface="Arial"/>
                <a:cs typeface="Arial"/>
              </a:rPr>
              <a:t>executed.</a:t>
            </a:r>
            <a:r>
              <a:rPr sz="2050" spc="-25" dirty="0">
                <a:solidFill>
                  <a:srgbClr val="FFFFFF"/>
                </a:solidFill>
                <a:latin typeface="Arial"/>
                <a:cs typeface="Arial"/>
              </a:rPr>
              <a:t> </a:t>
            </a:r>
            <a:r>
              <a:rPr sz="2050" spc="-45" dirty="0">
                <a:solidFill>
                  <a:srgbClr val="FFFFFF"/>
                </a:solidFill>
                <a:latin typeface="Arial"/>
                <a:cs typeface="Arial"/>
              </a:rPr>
              <a:t>Yes,</a:t>
            </a:r>
            <a:r>
              <a:rPr sz="2050" spc="15" dirty="0">
                <a:solidFill>
                  <a:srgbClr val="FFFFFF"/>
                </a:solidFill>
                <a:latin typeface="Arial"/>
                <a:cs typeface="Arial"/>
              </a:rPr>
              <a:t> </a:t>
            </a:r>
            <a:r>
              <a:rPr sz="2050" spc="-10" dirty="0">
                <a:solidFill>
                  <a:srgbClr val="FFFFFF"/>
                </a:solidFill>
                <a:latin typeface="Arial"/>
                <a:cs typeface="Arial"/>
              </a:rPr>
              <a:t>it’s</a:t>
            </a:r>
            <a:r>
              <a:rPr sz="2050" spc="15" dirty="0">
                <a:solidFill>
                  <a:srgbClr val="FFFFFF"/>
                </a:solidFill>
                <a:latin typeface="Arial"/>
                <a:cs typeface="Arial"/>
              </a:rPr>
              <a:t> </a:t>
            </a:r>
            <a:r>
              <a:rPr sz="2050" dirty="0">
                <a:solidFill>
                  <a:srgbClr val="FFFFFF"/>
                </a:solidFill>
                <a:latin typeface="Arial"/>
                <a:cs typeface="Arial"/>
              </a:rPr>
              <a:t>that</a:t>
            </a:r>
            <a:r>
              <a:rPr sz="2050" spc="10" dirty="0">
                <a:solidFill>
                  <a:srgbClr val="FFFFFF"/>
                </a:solidFill>
                <a:latin typeface="Arial"/>
                <a:cs typeface="Arial"/>
              </a:rPr>
              <a:t> </a:t>
            </a:r>
            <a:r>
              <a:rPr sz="2050" dirty="0">
                <a:solidFill>
                  <a:srgbClr val="FFFFFF"/>
                </a:solidFill>
                <a:latin typeface="Arial"/>
                <a:cs typeface="Arial"/>
              </a:rPr>
              <a:t>super-powerful</a:t>
            </a:r>
            <a:r>
              <a:rPr sz="2050" spc="15" dirty="0">
                <a:solidFill>
                  <a:srgbClr val="FFFFFF"/>
                </a:solidFill>
                <a:latin typeface="Arial"/>
                <a:cs typeface="Arial"/>
              </a:rPr>
              <a:t> </a:t>
            </a:r>
            <a:r>
              <a:rPr sz="2050" spc="5" dirty="0">
                <a:solidFill>
                  <a:srgbClr val="FFFFFF"/>
                </a:solidFill>
                <a:latin typeface="Arial"/>
                <a:cs typeface="Arial"/>
              </a:rPr>
              <a:t>and </a:t>
            </a:r>
            <a:r>
              <a:rPr sz="2050" spc="-555" dirty="0">
                <a:solidFill>
                  <a:srgbClr val="FFFFFF"/>
                </a:solidFill>
                <a:latin typeface="Arial"/>
                <a:cs typeface="Arial"/>
              </a:rPr>
              <a:t> </a:t>
            </a:r>
            <a:r>
              <a:rPr sz="2050" spc="5" dirty="0">
                <a:solidFill>
                  <a:srgbClr val="FFFFFF"/>
                </a:solidFill>
                <a:latin typeface="Arial"/>
                <a:cs typeface="Arial"/>
              </a:rPr>
              <a:t>uber-magical</a:t>
            </a:r>
            <a:r>
              <a:rPr sz="2050" dirty="0">
                <a:solidFill>
                  <a:srgbClr val="FFFFFF"/>
                </a:solidFill>
                <a:latin typeface="Arial"/>
                <a:cs typeface="Arial"/>
              </a:rPr>
              <a:t> </a:t>
            </a:r>
            <a:r>
              <a:rPr sz="2050" spc="5" dirty="0">
                <a:solidFill>
                  <a:srgbClr val="FFFFFF"/>
                </a:solidFill>
                <a:latin typeface="Arial"/>
                <a:cs typeface="Arial"/>
              </a:rPr>
              <a:t>combination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both</a:t>
            </a:r>
            <a:r>
              <a:rPr sz="2050" spc="5" dirty="0">
                <a:solidFill>
                  <a:srgbClr val="FFFFFF"/>
                </a:solidFill>
                <a:latin typeface="Arial"/>
                <a:cs typeface="Arial"/>
              </a:rPr>
              <a:t> </a:t>
            </a:r>
            <a:r>
              <a:rPr sz="2050" dirty="0">
                <a:solidFill>
                  <a:srgbClr val="FFFFFF"/>
                </a:solidFill>
                <a:latin typeface="Arial"/>
                <a:cs typeface="Arial"/>
              </a:rPr>
              <a:t>that</a:t>
            </a:r>
            <a:r>
              <a:rPr sz="2050" spc="5" dirty="0">
                <a:solidFill>
                  <a:srgbClr val="FFFFFF"/>
                </a:solidFill>
                <a:latin typeface="Arial"/>
                <a:cs typeface="Arial"/>
              </a:rPr>
              <a:t> </a:t>
            </a:r>
            <a:r>
              <a:rPr sz="2050" dirty="0">
                <a:solidFill>
                  <a:srgbClr val="FFFFFF"/>
                </a:solidFill>
                <a:latin typeface="Arial"/>
                <a:cs typeface="Arial"/>
              </a:rPr>
              <a:t>will</a:t>
            </a:r>
            <a:r>
              <a:rPr sz="2050" spc="5" dirty="0">
                <a:solidFill>
                  <a:srgbClr val="FFFFFF"/>
                </a:solidFill>
                <a:latin typeface="Arial"/>
                <a:cs typeface="Arial"/>
              </a:rPr>
              <a:t> earn you </a:t>
            </a:r>
            <a:r>
              <a:rPr sz="2050" dirty="0">
                <a:solidFill>
                  <a:srgbClr val="FFFFFF"/>
                </a:solidFill>
                <a:latin typeface="Arial"/>
                <a:cs typeface="Arial"/>
              </a:rPr>
              <a:t>that</a:t>
            </a:r>
            <a:r>
              <a:rPr sz="2050" spc="5" dirty="0">
                <a:solidFill>
                  <a:srgbClr val="FFFFFF"/>
                </a:solidFill>
                <a:latin typeface="Arial"/>
                <a:cs typeface="Arial"/>
              </a:rPr>
              <a:t> </a:t>
            </a:r>
            <a:r>
              <a:rPr sz="2050" dirty="0">
                <a:solidFill>
                  <a:srgbClr val="FFFFFF"/>
                </a:solidFill>
                <a:latin typeface="Arial"/>
                <a:cs typeface="Arial"/>
              </a:rPr>
              <a:t>highly</a:t>
            </a:r>
            <a:r>
              <a:rPr sz="2050" spc="5" dirty="0">
                <a:solidFill>
                  <a:srgbClr val="FFFFFF"/>
                </a:solidFill>
                <a:latin typeface="Arial"/>
                <a:cs typeface="Arial"/>
              </a:rPr>
              <a:t> </a:t>
            </a:r>
            <a:r>
              <a:rPr sz="2050" dirty="0">
                <a:solidFill>
                  <a:srgbClr val="FFFFFF"/>
                </a:solidFill>
                <a:latin typeface="Arial"/>
                <a:cs typeface="Arial"/>
              </a:rPr>
              <a:t>coveted,</a:t>
            </a:r>
            <a:r>
              <a:rPr sz="2050" spc="5" dirty="0">
                <a:solidFill>
                  <a:srgbClr val="FFFFFF"/>
                </a:solidFill>
                <a:latin typeface="Arial"/>
                <a:cs typeface="Arial"/>
              </a:rPr>
              <a:t> and</a:t>
            </a:r>
            <a:r>
              <a:rPr sz="2050" dirty="0">
                <a:solidFill>
                  <a:srgbClr val="FFFFFF"/>
                </a:solidFill>
                <a:latin typeface="Arial"/>
                <a:cs typeface="Arial"/>
              </a:rPr>
              <a:t> </a:t>
            </a:r>
            <a:r>
              <a:rPr sz="2050" spc="5" dirty="0">
                <a:solidFill>
                  <a:srgbClr val="FFFFFF"/>
                </a:solidFill>
                <a:latin typeface="Arial"/>
                <a:cs typeface="Arial"/>
              </a:rPr>
              <a:t>kinda heavy </a:t>
            </a:r>
            <a:r>
              <a:rPr sz="2050" dirty="0">
                <a:solidFill>
                  <a:srgbClr val="FFFFFF"/>
                </a:solidFill>
                <a:latin typeface="Arial"/>
                <a:cs typeface="Arial"/>
              </a:rPr>
              <a:t>for </a:t>
            </a:r>
            <a:r>
              <a:rPr sz="2050" spc="-555" dirty="0">
                <a:solidFill>
                  <a:srgbClr val="FFFFFF"/>
                </a:solidFill>
                <a:latin typeface="Arial"/>
                <a:cs typeface="Arial"/>
              </a:rPr>
              <a:t> </a:t>
            </a:r>
            <a:r>
              <a:rPr sz="2050" dirty="0">
                <a:solidFill>
                  <a:srgbClr val="FFFFFF"/>
                </a:solidFill>
                <a:latin typeface="Arial"/>
                <a:cs typeface="Arial"/>
              </a:rPr>
              <a:t>its</a:t>
            </a:r>
            <a:r>
              <a:rPr sz="2050" spc="-5" dirty="0">
                <a:solidFill>
                  <a:srgbClr val="FFFFFF"/>
                </a:solidFill>
                <a:latin typeface="Arial"/>
                <a:cs typeface="Arial"/>
              </a:rPr>
              <a:t> </a:t>
            </a:r>
            <a:r>
              <a:rPr sz="2050" dirty="0">
                <a:solidFill>
                  <a:srgbClr val="FFFFFF"/>
                </a:solidFill>
                <a:latin typeface="Arial"/>
                <a:cs typeface="Arial"/>
              </a:rPr>
              <a:t>size, </a:t>
            </a:r>
            <a:r>
              <a:rPr sz="2050" spc="5" dirty="0">
                <a:solidFill>
                  <a:srgbClr val="FFFFFF"/>
                </a:solidFill>
                <a:latin typeface="Arial"/>
                <a:cs typeface="Arial"/>
              </a:rPr>
              <a:t>D</a:t>
            </a:r>
            <a:r>
              <a:rPr sz="2050" dirty="0">
                <a:solidFill>
                  <a:srgbClr val="FFFFFF"/>
                </a:solidFill>
                <a:latin typeface="Arial"/>
                <a:cs typeface="Arial"/>
              </a:rPr>
              <a:t> </a:t>
            </a:r>
            <a:r>
              <a:rPr sz="2050" spc="5" dirty="0">
                <a:solidFill>
                  <a:srgbClr val="FFFFFF"/>
                </a:solidFill>
                <a:latin typeface="Arial"/>
                <a:cs typeface="Arial"/>
              </a:rPr>
              <a:t>award.</a:t>
            </a:r>
            <a:endParaRPr sz="2050" dirty="0">
              <a:latin typeface="Arial"/>
              <a:cs typeface="Arial"/>
            </a:endParaRPr>
          </a:p>
          <a:p>
            <a:pPr>
              <a:lnSpc>
                <a:spcPct val="100000"/>
              </a:lnSpc>
              <a:spcBef>
                <a:spcPts val="5"/>
              </a:spcBef>
            </a:pPr>
            <a:endParaRPr sz="2500" dirty="0">
              <a:latin typeface="Arial"/>
              <a:cs typeface="Arial"/>
            </a:endParaRPr>
          </a:p>
          <a:p>
            <a:pPr marL="12700" marR="796290">
              <a:lnSpc>
                <a:spcPct val="113999"/>
              </a:lnSpc>
              <a:spcBef>
                <a:spcPts val="5"/>
              </a:spcBef>
            </a:pPr>
            <a:r>
              <a:rPr sz="2050" dirty="0">
                <a:solidFill>
                  <a:srgbClr val="FFFFFF"/>
                </a:solidFill>
                <a:latin typeface="Arial"/>
                <a:cs typeface="Arial"/>
              </a:rPr>
              <a:t>In </a:t>
            </a:r>
            <a:r>
              <a:rPr sz="2050" spc="5" dirty="0">
                <a:solidFill>
                  <a:srgbClr val="FFFFFF"/>
                </a:solidFill>
                <a:latin typeface="Arial"/>
                <a:cs typeface="Arial"/>
              </a:rPr>
              <a:t>each</a:t>
            </a:r>
            <a:r>
              <a:rPr sz="2050" dirty="0">
                <a:solidFill>
                  <a:srgbClr val="FFFFFF"/>
                </a:solidFill>
                <a:latin typeface="Arial"/>
                <a:cs typeface="Arial"/>
              </a:rPr>
              <a:t> </a:t>
            </a:r>
            <a:r>
              <a:rPr sz="2050" spc="5" dirty="0">
                <a:solidFill>
                  <a:srgbClr val="FFFFFF"/>
                </a:solidFill>
                <a:latin typeface="Arial"/>
                <a:cs typeface="Arial"/>
              </a:rPr>
              <a:t>and</a:t>
            </a:r>
            <a:r>
              <a:rPr sz="2050" dirty="0">
                <a:solidFill>
                  <a:srgbClr val="FFFFFF"/>
                </a:solidFill>
                <a:latin typeface="Arial"/>
                <a:cs typeface="Arial"/>
              </a:rPr>
              <a:t> </a:t>
            </a:r>
            <a:r>
              <a:rPr sz="2050" spc="5" dirty="0">
                <a:solidFill>
                  <a:srgbClr val="FFFFFF"/>
                </a:solidFill>
                <a:latin typeface="Arial"/>
                <a:cs typeface="Arial"/>
              </a:rPr>
              <a:t>every </a:t>
            </a:r>
            <a:r>
              <a:rPr sz="2050" spc="-15" dirty="0">
                <a:solidFill>
                  <a:srgbClr val="FFFFFF"/>
                </a:solidFill>
                <a:latin typeface="Arial"/>
                <a:cs typeface="Arial"/>
              </a:rPr>
              <a:t>category,</a:t>
            </a:r>
            <a:r>
              <a:rPr sz="2050" dirty="0">
                <a:solidFill>
                  <a:srgbClr val="FFFFFF"/>
                </a:solidFill>
                <a:latin typeface="Arial"/>
                <a:cs typeface="Arial"/>
              </a:rPr>
              <a:t> </a:t>
            </a:r>
            <a:r>
              <a:rPr sz="2050" spc="5" dirty="0">
                <a:solidFill>
                  <a:srgbClr val="FFFFFF"/>
                </a:solidFill>
                <a:latin typeface="Arial"/>
                <a:cs typeface="Arial"/>
              </a:rPr>
              <a:t>and</a:t>
            </a:r>
            <a:r>
              <a:rPr sz="2050" dirty="0">
                <a:solidFill>
                  <a:srgbClr val="FFFFFF"/>
                </a:solidFill>
                <a:latin typeface="Arial"/>
                <a:cs typeface="Arial"/>
              </a:rPr>
              <a:t> for </a:t>
            </a:r>
            <a:r>
              <a:rPr sz="2050" spc="5" dirty="0">
                <a:solidFill>
                  <a:srgbClr val="FFFFFF"/>
                </a:solidFill>
                <a:latin typeface="Arial"/>
                <a:cs typeface="Arial"/>
              </a:rPr>
              <a:t>our Best</a:t>
            </a:r>
            <a:r>
              <a:rPr sz="2050" dirty="0">
                <a:solidFill>
                  <a:srgbClr val="FFFFFF"/>
                </a:solidFill>
                <a:latin typeface="Arial"/>
                <a:cs typeface="Arial"/>
              </a:rPr>
              <a:t> Of </a:t>
            </a:r>
            <a:r>
              <a:rPr sz="2050" spc="-20" dirty="0">
                <a:solidFill>
                  <a:srgbClr val="FFFFFF"/>
                </a:solidFill>
                <a:latin typeface="Arial"/>
                <a:cs typeface="Arial"/>
              </a:rPr>
              <a:t>Show,</a:t>
            </a:r>
            <a:r>
              <a:rPr sz="2050" dirty="0">
                <a:solidFill>
                  <a:srgbClr val="FFFFFF"/>
                </a:solidFill>
                <a:latin typeface="Arial"/>
                <a:cs typeface="Arial"/>
              </a:rPr>
              <a:t> </a:t>
            </a:r>
            <a:r>
              <a:rPr sz="2050" spc="5" dirty="0">
                <a:solidFill>
                  <a:srgbClr val="FFFFFF"/>
                </a:solidFill>
                <a:latin typeface="Arial"/>
                <a:cs typeface="Arial"/>
              </a:rPr>
              <a:t>we </a:t>
            </a:r>
            <a:r>
              <a:rPr sz="2050" dirty="0">
                <a:solidFill>
                  <a:srgbClr val="FFFFFF"/>
                </a:solidFill>
                <a:latin typeface="Arial"/>
                <a:cs typeface="Arial"/>
              </a:rPr>
              <a:t>truly </a:t>
            </a:r>
            <a:r>
              <a:rPr sz="2050" spc="5" dirty="0">
                <a:solidFill>
                  <a:srgbClr val="FFFFFF"/>
                </a:solidFill>
                <a:latin typeface="Arial"/>
                <a:cs typeface="Arial"/>
              </a:rPr>
              <a:t>want</a:t>
            </a:r>
            <a:r>
              <a:rPr sz="2050" dirty="0">
                <a:solidFill>
                  <a:srgbClr val="FFFFFF"/>
                </a:solidFill>
                <a:latin typeface="Arial"/>
                <a:cs typeface="Arial"/>
              </a:rPr>
              <a:t> it</a:t>
            </a:r>
            <a:r>
              <a:rPr sz="2050" spc="5" dirty="0">
                <a:solidFill>
                  <a:srgbClr val="FFFFFF"/>
                </a:solidFill>
                <a:latin typeface="Arial"/>
                <a:cs typeface="Arial"/>
              </a:rPr>
              <a:t> </a:t>
            </a:r>
            <a:r>
              <a:rPr sz="2050" dirty="0">
                <a:solidFill>
                  <a:srgbClr val="FFFFFF"/>
                </a:solidFill>
                <a:latin typeface="Arial"/>
                <a:cs typeface="Arial"/>
              </a:rPr>
              <a:t>to </a:t>
            </a:r>
            <a:r>
              <a:rPr sz="2050" spc="5" dirty="0">
                <a:solidFill>
                  <a:srgbClr val="FFFFFF"/>
                </a:solidFill>
                <a:latin typeface="Arial"/>
                <a:cs typeface="Arial"/>
              </a:rPr>
              <a:t>be</a:t>
            </a:r>
            <a:r>
              <a:rPr sz="2050" dirty="0">
                <a:solidFill>
                  <a:srgbClr val="FFFFFF"/>
                </a:solidFill>
                <a:latin typeface="Arial"/>
                <a:cs typeface="Arial"/>
              </a:rPr>
              <a:t> all </a:t>
            </a:r>
            <a:r>
              <a:rPr sz="2050" spc="5" dirty="0">
                <a:solidFill>
                  <a:srgbClr val="FFFFFF"/>
                </a:solidFill>
                <a:latin typeface="Arial"/>
                <a:cs typeface="Arial"/>
              </a:rPr>
              <a:t>about </a:t>
            </a:r>
            <a:r>
              <a:rPr sz="2050" spc="-555" dirty="0">
                <a:solidFill>
                  <a:srgbClr val="FFFFFF"/>
                </a:solidFill>
                <a:latin typeface="Arial"/>
                <a:cs typeface="Arial"/>
              </a:rPr>
              <a:t> </a:t>
            </a:r>
            <a:r>
              <a:rPr sz="2050" spc="5" dirty="0">
                <a:solidFill>
                  <a:srgbClr val="FFFFFF"/>
                </a:solidFill>
                <a:latin typeface="Arial"/>
                <a:cs typeface="Arial"/>
              </a:rPr>
              <a:t>honoring</a:t>
            </a:r>
            <a:r>
              <a:rPr sz="2050" dirty="0">
                <a:solidFill>
                  <a:srgbClr val="FFFFFF"/>
                </a:solidFill>
                <a:latin typeface="Arial"/>
                <a:cs typeface="Arial"/>
              </a:rPr>
              <a:t> the </a:t>
            </a:r>
            <a:r>
              <a:rPr sz="2050" spc="5" dirty="0">
                <a:solidFill>
                  <a:srgbClr val="FFFFFF"/>
                </a:solidFill>
                <a:latin typeface="Arial"/>
                <a:cs typeface="Arial"/>
              </a:rPr>
              <a:t>creamiest</a:t>
            </a:r>
            <a:r>
              <a:rPr sz="2050" dirty="0">
                <a:solidFill>
                  <a:srgbClr val="FFFFFF"/>
                </a:solidFill>
                <a:latin typeface="Arial"/>
                <a:cs typeface="Arial"/>
              </a:rPr>
              <a:t> of the </a:t>
            </a:r>
            <a:r>
              <a:rPr sz="2050" spc="5" dirty="0">
                <a:solidFill>
                  <a:srgbClr val="FFFFFF"/>
                </a:solidFill>
                <a:latin typeface="Arial"/>
                <a:cs typeface="Arial"/>
              </a:rPr>
              <a:t>crop.</a:t>
            </a:r>
            <a:r>
              <a:rPr sz="2050" dirty="0">
                <a:solidFill>
                  <a:srgbClr val="FFFFFF"/>
                </a:solidFill>
                <a:latin typeface="Arial"/>
                <a:cs typeface="Arial"/>
              </a:rPr>
              <a:t> </a:t>
            </a:r>
            <a:r>
              <a:rPr sz="2050" spc="5" dirty="0">
                <a:solidFill>
                  <a:srgbClr val="FFFFFF"/>
                </a:solidFill>
                <a:latin typeface="Arial"/>
                <a:cs typeface="Arial"/>
              </a:rPr>
              <a:t>So,</a:t>
            </a:r>
            <a:r>
              <a:rPr sz="2050" dirty="0">
                <a:solidFill>
                  <a:srgbClr val="FFFFFF"/>
                </a:solidFill>
                <a:latin typeface="Arial"/>
                <a:cs typeface="Arial"/>
              </a:rPr>
              <a:t> </a:t>
            </a:r>
            <a:r>
              <a:rPr sz="2050" spc="5" dirty="0">
                <a:solidFill>
                  <a:srgbClr val="FFFFFF"/>
                </a:solidFill>
                <a:latin typeface="Arial"/>
                <a:cs typeface="Arial"/>
              </a:rPr>
              <a:t>may</a:t>
            </a:r>
            <a:r>
              <a:rPr sz="2050" dirty="0">
                <a:solidFill>
                  <a:srgbClr val="FFFFFF"/>
                </a:solidFill>
                <a:latin typeface="Arial"/>
                <a:cs typeface="Arial"/>
              </a:rPr>
              <a:t> the </a:t>
            </a:r>
            <a:r>
              <a:rPr sz="2050" spc="5" dirty="0">
                <a:solidFill>
                  <a:srgbClr val="FFFFFF"/>
                </a:solidFill>
                <a:latin typeface="Arial"/>
                <a:cs typeface="Arial"/>
              </a:rPr>
              <a:t>best</a:t>
            </a:r>
            <a:r>
              <a:rPr sz="2050" dirty="0">
                <a:solidFill>
                  <a:srgbClr val="FFFFFF"/>
                </a:solidFill>
                <a:latin typeface="Arial"/>
                <a:cs typeface="Arial"/>
              </a:rPr>
              <a:t> idea, </a:t>
            </a:r>
            <a:r>
              <a:rPr sz="2050" spc="5" dirty="0">
                <a:solidFill>
                  <a:srgbClr val="FFFFFF"/>
                </a:solidFill>
                <a:latin typeface="Arial"/>
                <a:cs typeface="Arial"/>
              </a:rPr>
              <a:t>executed</a:t>
            </a:r>
            <a:r>
              <a:rPr sz="2050" dirty="0">
                <a:solidFill>
                  <a:srgbClr val="FFFFFF"/>
                </a:solidFill>
                <a:latin typeface="Arial"/>
                <a:cs typeface="Arial"/>
              </a:rPr>
              <a:t> the best, </a:t>
            </a:r>
            <a:r>
              <a:rPr sz="2050" spc="5" dirty="0">
                <a:solidFill>
                  <a:srgbClr val="FFFFFF"/>
                </a:solidFill>
                <a:latin typeface="Arial"/>
                <a:cs typeface="Arial"/>
              </a:rPr>
              <a:t>win.</a:t>
            </a:r>
            <a:endParaRPr sz="205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570450" cy="11308556"/>
          </a:xfrm>
          <a:prstGeom prst="rect">
            <a:avLst/>
          </a:prstGeom>
        </p:spPr>
      </p:pic>
      <p:sp>
        <p:nvSpPr>
          <p:cNvPr id="3" name="object 3"/>
          <p:cNvSpPr txBox="1"/>
          <p:nvPr/>
        </p:nvSpPr>
        <p:spPr>
          <a:xfrm>
            <a:off x="8971319" y="4584018"/>
            <a:ext cx="9702165" cy="2224405"/>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SELF</a:t>
            </a:r>
            <a:r>
              <a:rPr sz="2450" b="1" spc="-25" dirty="0">
                <a:solidFill>
                  <a:srgbClr val="C39A6F"/>
                </a:solidFill>
                <a:latin typeface="Arial"/>
                <a:cs typeface="Arial"/>
              </a:rPr>
              <a:t> </a:t>
            </a:r>
            <a:r>
              <a:rPr sz="2450" b="1" spc="10" dirty="0">
                <a:solidFill>
                  <a:srgbClr val="C39A6F"/>
                </a:solidFill>
                <a:latin typeface="Arial"/>
                <a:cs typeface="Arial"/>
              </a:rPr>
              <a:t>PROMOTION</a:t>
            </a:r>
            <a:endParaRPr sz="2450" dirty="0">
              <a:latin typeface="Arial"/>
              <a:cs typeface="Arial"/>
            </a:endParaRPr>
          </a:p>
          <a:p>
            <a:pPr>
              <a:lnSpc>
                <a:spcPct val="100000"/>
              </a:lnSpc>
              <a:spcBef>
                <a:spcPts val="15"/>
              </a:spcBef>
            </a:pPr>
            <a:endParaRPr sz="2500" dirty="0">
              <a:latin typeface="Arial"/>
              <a:cs typeface="Arial"/>
            </a:endParaRPr>
          </a:p>
          <a:p>
            <a:pPr marL="12700" marR="5080">
              <a:lnSpc>
                <a:spcPct val="117300"/>
              </a:lnSpc>
            </a:pPr>
            <a:r>
              <a:rPr sz="2050" spc="-15" dirty="0">
                <a:solidFill>
                  <a:srgbClr val="FFFFFF"/>
                </a:solidFill>
                <a:latin typeface="Arial"/>
                <a:cs typeface="Arial"/>
              </a:rPr>
              <a:t>We </a:t>
            </a:r>
            <a:r>
              <a:rPr sz="2050" dirty="0">
                <a:solidFill>
                  <a:srgbClr val="FFFFFF"/>
                </a:solidFill>
                <a:latin typeface="Arial"/>
                <a:cs typeface="Arial"/>
              </a:rPr>
              <a:t>all </a:t>
            </a:r>
            <a:r>
              <a:rPr sz="2050" spc="5" dirty="0">
                <a:solidFill>
                  <a:srgbClr val="FFFFFF"/>
                </a:solidFill>
                <a:latin typeface="Arial"/>
                <a:cs typeface="Arial"/>
              </a:rPr>
              <a:t>believe we’re </a:t>
            </a:r>
            <a:r>
              <a:rPr sz="2050" dirty="0">
                <a:solidFill>
                  <a:srgbClr val="FFFFFF"/>
                </a:solidFill>
                <a:latin typeface="Arial"/>
                <a:cs typeface="Arial"/>
              </a:rPr>
              <a:t>really </a:t>
            </a:r>
            <a:r>
              <a:rPr sz="2050" spc="5" dirty="0">
                <a:solidFill>
                  <a:srgbClr val="FFFFFF"/>
                </a:solidFill>
                <a:latin typeface="Arial"/>
                <a:cs typeface="Arial"/>
              </a:rPr>
              <a:t>awesome </a:t>
            </a:r>
            <a:r>
              <a:rPr sz="2050" dirty="0">
                <a:solidFill>
                  <a:srgbClr val="FFFFFF"/>
                </a:solidFill>
                <a:latin typeface="Arial"/>
                <a:cs typeface="Arial"/>
              </a:rPr>
              <a:t>at </a:t>
            </a:r>
            <a:r>
              <a:rPr sz="2050" spc="5" dirty="0">
                <a:solidFill>
                  <a:srgbClr val="FFFFFF"/>
                </a:solidFill>
                <a:latin typeface="Arial"/>
                <a:cs typeface="Arial"/>
              </a:rPr>
              <a:t>promoting our </a:t>
            </a:r>
            <a:r>
              <a:rPr sz="2050" dirty="0">
                <a:solidFill>
                  <a:srgbClr val="FFFFFF"/>
                </a:solidFill>
                <a:latin typeface="Arial"/>
                <a:cs typeface="Arial"/>
              </a:rPr>
              <a:t>clients’ products </a:t>
            </a:r>
            <a:r>
              <a:rPr sz="2050" spc="5" dirty="0">
                <a:solidFill>
                  <a:srgbClr val="FFFFFF"/>
                </a:solidFill>
                <a:latin typeface="Arial"/>
                <a:cs typeface="Arial"/>
              </a:rPr>
              <a:t>and services </a:t>
            </a:r>
            <a:r>
              <a:rPr sz="2050" spc="-555" dirty="0">
                <a:solidFill>
                  <a:srgbClr val="FFFFFF"/>
                </a:solidFill>
                <a:latin typeface="Arial"/>
                <a:cs typeface="Arial"/>
              </a:rPr>
              <a:t> </a:t>
            </a:r>
            <a:r>
              <a:rPr sz="2050" spc="5" dirty="0">
                <a:solidFill>
                  <a:srgbClr val="FFFFFF"/>
                </a:solidFill>
                <a:latin typeface="Arial"/>
                <a:cs typeface="Arial"/>
              </a:rPr>
              <a:t>across a range </a:t>
            </a:r>
            <a:r>
              <a:rPr sz="2050" dirty="0">
                <a:solidFill>
                  <a:srgbClr val="FFFFFF"/>
                </a:solidFill>
                <a:latin typeface="Arial"/>
                <a:cs typeface="Arial"/>
              </a:rPr>
              <a:t>of </a:t>
            </a:r>
            <a:r>
              <a:rPr sz="2050" spc="5" dirty="0">
                <a:solidFill>
                  <a:srgbClr val="FFFFFF"/>
                </a:solidFill>
                <a:latin typeface="Arial"/>
                <a:cs typeface="Arial"/>
              </a:rPr>
              <a:t>mediums and </a:t>
            </a:r>
            <a:r>
              <a:rPr sz="2050" dirty="0">
                <a:solidFill>
                  <a:srgbClr val="FFFFFF"/>
                </a:solidFill>
                <a:latin typeface="Arial"/>
                <a:cs typeface="Arial"/>
              </a:rPr>
              <a:t>in </a:t>
            </a:r>
            <a:r>
              <a:rPr sz="2050" spc="5" dirty="0">
                <a:solidFill>
                  <a:srgbClr val="FFFFFF"/>
                </a:solidFill>
                <a:latin typeface="Arial"/>
                <a:cs typeface="Arial"/>
              </a:rPr>
              <a:t>a wide </a:t>
            </a:r>
            <a:r>
              <a:rPr sz="2050" dirty="0">
                <a:solidFill>
                  <a:srgbClr val="FFFFFF"/>
                </a:solidFill>
                <a:latin typeface="Arial"/>
                <a:cs typeface="Arial"/>
              </a:rPr>
              <a:t>variety of </a:t>
            </a:r>
            <a:r>
              <a:rPr sz="2050" spc="5" dirty="0">
                <a:solidFill>
                  <a:srgbClr val="FFFFFF"/>
                </a:solidFill>
                <a:latin typeface="Arial"/>
                <a:cs typeface="Arial"/>
              </a:rPr>
              <a:t>ways, so </a:t>
            </a:r>
            <a:r>
              <a:rPr sz="2050" dirty="0">
                <a:solidFill>
                  <a:srgbClr val="FFFFFF"/>
                </a:solidFill>
                <a:latin typeface="Arial"/>
                <a:cs typeface="Arial"/>
              </a:rPr>
              <a:t>then it </a:t>
            </a:r>
            <a:r>
              <a:rPr sz="2050" spc="5" dirty="0">
                <a:solidFill>
                  <a:srgbClr val="FFFFFF"/>
                </a:solidFill>
                <a:latin typeface="Arial"/>
                <a:cs typeface="Arial"/>
              </a:rPr>
              <a:t>only </a:t>
            </a:r>
            <a:r>
              <a:rPr sz="2050" dirty="0">
                <a:solidFill>
                  <a:srgbClr val="FFFFFF"/>
                </a:solidFill>
                <a:latin typeface="Arial"/>
                <a:cs typeface="Arial"/>
              </a:rPr>
              <a:t>stands to </a:t>
            </a:r>
            <a:r>
              <a:rPr sz="2050" spc="5" dirty="0">
                <a:solidFill>
                  <a:srgbClr val="FFFFFF"/>
                </a:solidFill>
                <a:latin typeface="Arial"/>
                <a:cs typeface="Arial"/>
              </a:rPr>
              <a:t> reason</a:t>
            </a:r>
            <a:r>
              <a:rPr sz="2050" spc="-5" dirty="0">
                <a:solidFill>
                  <a:srgbClr val="FFFFFF"/>
                </a:solidFill>
                <a:latin typeface="Arial"/>
                <a:cs typeface="Arial"/>
              </a:rPr>
              <a:t> </a:t>
            </a:r>
            <a:r>
              <a:rPr sz="2050" dirty="0">
                <a:solidFill>
                  <a:srgbClr val="FFFFFF"/>
                </a:solidFill>
                <a:latin typeface="Arial"/>
                <a:cs typeface="Arial"/>
              </a:rPr>
              <a:t>that </a:t>
            </a:r>
            <a:r>
              <a:rPr sz="2050" spc="5" dirty="0">
                <a:solidFill>
                  <a:srgbClr val="FFFFFF"/>
                </a:solidFill>
                <a:latin typeface="Arial"/>
                <a:cs typeface="Arial"/>
              </a:rPr>
              <a:t>we</a:t>
            </a:r>
            <a:r>
              <a:rPr sz="2050" dirty="0">
                <a:solidFill>
                  <a:srgbClr val="FFFFFF"/>
                </a:solidFill>
                <a:latin typeface="Arial"/>
                <a:cs typeface="Arial"/>
              </a:rPr>
              <a:t> </a:t>
            </a:r>
            <a:r>
              <a:rPr sz="2050" spc="5" dirty="0">
                <a:solidFill>
                  <a:srgbClr val="FFFFFF"/>
                </a:solidFill>
                <a:latin typeface="Arial"/>
                <a:cs typeface="Arial"/>
              </a:rPr>
              <a:t>should</a:t>
            </a:r>
            <a:r>
              <a:rPr sz="2050" dirty="0">
                <a:solidFill>
                  <a:srgbClr val="FFFFFF"/>
                </a:solidFill>
                <a:latin typeface="Arial"/>
                <a:cs typeface="Arial"/>
              </a:rPr>
              <a:t> </a:t>
            </a:r>
            <a:r>
              <a:rPr sz="2050" spc="5" dirty="0">
                <a:solidFill>
                  <a:srgbClr val="FFFFFF"/>
                </a:solidFill>
                <a:latin typeface="Arial"/>
                <a:cs typeface="Arial"/>
              </a:rPr>
              <a:t>be</a:t>
            </a:r>
            <a:r>
              <a:rPr sz="2050" dirty="0">
                <a:solidFill>
                  <a:srgbClr val="FFFFFF"/>
                </a:solidFill>
                <a:latin typeface="Arial"/>
                <a:cs typeface="Arial"/>
              </a:rPr>
              <a:t> </a:t>
            </a:r>
            <a:r>
              <a:rPr sz="2050" spc="5" dirty="0">
                <a:solidFill>
                  <a:srgbClr val="FFFFFF"/>
                </a:solidFill>
                <a:latin typeface="Arial"/>
                <a:cs typeface="Arial"/>
              </a:rPr>
              <a:t>equally</a:t>
            </a:r>
            <a:r>
              <a:rPr sz="2050" dirty="0">
                <a:solidFill>
                  <a:srgbClr val="FFFFFF"/>
                </a:solidFill>
                <a:latin typeface="Arial"/>
                <a:cs typeface="Arial"/>
              </a:rPr>
              <a:t> </a:t>
            </a:r>
            <a:r>
              <a:rPr sz="2050" spc="5" dirty="0">
                <a:solidFill>
                  <a:srgbClr val="FFFFFF"/>
                </a:solidFill>
                <a:latin typeface="Arial"/>
                <a:cs typeface="Arial"/>
              </a:rPr>
              <a:t>as</a:t>
            </a:r>
            <a:r>
              <a:rPr sz="2050" dirty="0">
                <a:solidFill>
                  <a:srgbClr val="FFFFFF"/>
                </a:solidFill>
                <a:latin typeface="Arial"/>
                <a:cs typeface="Arial"/>
              </a:rPr>
              <a:t> talented at </a:t>
            </a:r>
            <a:r>
              <a:rPr sz="2050" spc="5" dirty="0">
                <a:solidFill>
                  <a:srgbClr val="FFFFFF"/>
                </a:solidFill>
                <a:latin typeface="Arial"/>
                <a:cs typeface="Arial"/>
              </a:rPr>
              <a:t>doing</a:t>
            </a:r>
            <a:r>
              <a:rPr sz="2050" dirty="0">
                <a:solidFill>
                  <a:srgbClr val="FFFFFF"/>
                </a:solidFill>
                <a:latin typeface="Arial"/>
                <a:cs typeface="Arial"/>
              </a:rPr>
              <a:t> the </a:t>
            </a:r>
            <a:r>
              <a:rPr sz="2050" spc="5" dirty="0">
                <a:solidFill>
                  <a:srgbClr val="FFFFFF"/>
                </a:solidFill>
                <a:latin typeface="Arial"/>
                <a:cs typeface="Arial"/>
              </a:rPr>
              <a:t>same</a:t>
            </a:r>
            <a:r>
              <a:rPr sz="2050" dirty="0">
                <a:solidFill>
                  <a:srgbClr val="FFFFFF"/>
                </a:solidFill>
                <a:latin typeface="Arial"/>
                <a:cs typeface="Arial"/>
              </a:rPr>
              <a:t> for </a:t>
            </a:r>
            <a:r>
              <a:rPr sz="2050" spc="5" dirty="0">
                <a:solidFill>
                  <a:srgbClr val="FFFFFF"/>
                </a:solidFill>
                <a:latin typeface="Arial"/>
                <a:cs typeface="Arial"/>
              </a:rPr>
              <a:t>ourselves.</a:t>
            </a:r>
            <a:endParaRPr sz="2050" dirty="0">
              <a:latin typeface="Arial"/>
              <a:cs typeface="Arial"/>
            </a:endParaRPr>
          </a:p>
          <a:p>
            <a:pPr marL="12700">
              <a:lnSpc>
                <a:spcPct val="100000"/>
              </a:lnSpc>
              <a:spcBef>
                <a:spcPts val="345"/>
              </a:spcBef>
            </a:pPr>
            <a:r>
              <a:rPr sz="2050" spc="-5" dirty="0">
                <a:solidFill>
                  <a:srgbClr val="FFFFFF"/>
                </a:solidFill>
                <a:latin typeface="Arial"/>
                <a:cs typeface="Arial"/>
              </a:rPr>
              <a:t>Well,</a:t>
            </a:r>
            <a:r>
              <a:rPr sz="2050" dirty="0">
                <a:solidFill>
                  <a:srgbClr val="FFFFFF"/>
                </a:solidFill>
                <a:latin typeface="Arial"/>
                <a:cs typeface="Arial"/>
              </a:rPr>
              <a:t> </a:t>
            </a:r>
            <a:r>
              <a:rPr sz="2050" spc="-5" dirty="0">
                <a:solidFill>
                  <a:srgbClr val="FFFFFF"/>
                </a:solidFill>
                <a:latin typeface="Arial"/>
                <a:cs typeface="Arial"/>
              </a:rPr>
              <a:t>let’s</a:t>
            </a:r>
            <a:r>
              <a:rPr sz="2050" dirty="0">
                <a:solidFill>
                  <a:srgbClr val="FFFFFF"/>
                </a:solidFill>
                <a:latin typeface="Arial"/>
                <a:cs typeface="Arial"/>
              </a:rPr>
              <a:t> let the </a:t>
            </a:r>
            <a:r>
              <a:rPr sz="2050" spc="5" dirty="0">
                <a:solidFill>
                  <a:srgbClr val="FFFFFF"/>
                </a:solidFill>
                <a:latin typeface="Arial"/>
                <a:cs typeface="Arial"/>
              </a:rPr>
              <a:t>Judges</a:t>
            </a:r>
            <a:r>
              <a:rPr sz="2050" dirty="0">
                <a:solidFill>
                  <a:srgbClr val="FFFFFF"/>
                </a:solidFill>
                <a:latin typeface="Arial"/>
                <a:cs typeface="Arial"/>
              </a:rPr>
              <a:t> </a:t>
            </a:r>
            <a:r>
              <a:rPr sz="2050" spc="5" dirty="0">
                <a:solidFill>
                  <a:srgbClr val="FFFFFF"/>
                </a:solidFill>
                <a:latin typeface="Arial"/>
                <a:cs typeface="Arial"/>
              </a:rPr>
              <a:t>be</a:t>
            </a:r>
            <a:r>
              <a:rPr sz="2050" dirty="0">
                <a:solidFill>
                  <a:srgbClr val="FFFFFF"/>
                </a:solidFill>
                <a:latin typeface="Arial"/>
                <a:cs typeface="Arial"/>
              </a:rPr>
              <a:t> the judges of that.</a:t>
            </a:r>
            <a:endParaRPr sz="2050" dirty="0">
              <a:latin typeface="Arial"/>
              <a:cs typeface="Arial"/>
            </a:endParaRPr>
          </a:p>
        </p:txBody>
      </p:sp>
      <p:sp>
        <p:nvSpPr>
          <p:cNvPr id="4" name="object 4"/>
          <p:cNvSpPr txBox="1"/>
          <p:nvPr/>
        </p:nvSpPr>
        <p:spPr>
          <a:xfrm>
            <a:off x="16740716" y="9840403"/>
            <a:ext cx="191770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spc="-1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Steve</a:t>
            </a:r>
            <a:r>
              <a:rPr sz="950" u="sng" spc="-5"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Gale</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4636" y="4406014"/>
            <a:ext cx="9455785" cy="2224405"/>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CREATIVE</a:t>
            </a:r>
            <a:r>
              <a:rPr sz="2450" b="1" spc="-15" dirty="0">
                <a:solidFill>
                  <a:srgbClr val="C39A6F"/>
                </a:solidFill>
                <a:latin typeface="Arial"/>
                <a:cs typeface="Arial"/>
              </a:rPr>
              <a:t> </a:t>
            </a:r>
            <a:r>
              <a:rPr sz="2450" b="1" spc="15" dirty="0">
                <a:solidFill>
                  <a:srgbClr val="C39A6F"/>
                </a:solidFill>
                <a:latin typeface="Arial"/>
                <a:cs typeface="Arial"/>
              </a:rPr>
              <a:t>USE</a:t>
            </a:r>
            <a:r>
              <a:rPr sz="2450" b="1" spc="-10" dirty="0">
                <a:solidFill>
                  <a:srgbClr val="C39A6F"/>
                </a:solidFill>
                <a:latin typeface="Arial"/>
                <a:cs typeface="Arial"/>
              </a:rPr>
              <a:t> </a:t>
            </a:r>
            <a:r>
              <a:rPr sz="2450" b="1" spc="10" dirty="0">
                <a:solidFill>
                  <a:srgbClr val="C39A6F"/>
                </a:solidFill>
                <a:latin typeface="Arial"/>
                <a:cs typeface="Arial"/>
              </a:rPr>
              <a:t>OF</a:t>
            </a:r>
            <a:r>
              <a:rPr sz="2450" b="1" spc="-10" dirty="0">
                <a:solidFill>
                  <a:srgbClr val="C39A6F"/>
                </a:solidFill>
                <a:latin typeface="Arial"/>
                <a:cs typeface="Arial"/>
              </a:rPr>
              <a:t> </a:t>
            </a:r>
            <a:r>
              <a:rPr sz="2450" b="1" spc="10" dirty="0">
                <a:solidFill>
                  <a:srgbClr val="C39A6F"/>
                </a:solidFill>
                <a:latin typeface="Arial"/>
                <a:cs typeface="Arial"/>
              </a:rPr>
              <a:t>MEDIA</a:t>
            </a:r>
            <a:endParaRPr sz="2450" dirty="0">
              <a:latin typeface="Arial"/>
              <a:cs typeface="Arial"/>
            </a:endParaRPr>
          </a:p>
          <a:p>
            <a:pPr>
              <a:lnSpc>
                <a:spcPct val="100000"/>
              </a:lnSpc>
              <a:spcBef>
                <a:spcPts val="40"/>
              </a:spcBef>
            </a:pPr>
            <a:endParaRPr sz="2500" dirty="0">
              <a:latin typeface="Arial"/>
              <a:cs typeface="Arial"/>
            </a:endParaRPr>
          </a:p>
          <a:p>
            <a:pPr marL="12700" marR="5080">
              <a:lnSpc>
                <a:spcPct val="116199"/>
              </a:lnSpc>
              <a:tabLst>
                <a:tab pos="5424805" algn="l"/>
              </a:tabLst>
            </a:pPr>
            <a:r>
              <a:rPr sz="2050" spc="5" dirty="0">
                <a:solidFill>
                  <a:srgbClr val="FFFFFF"/>
                </a:solidFill>
                <a:latin typeface="Arial"/>
                <a:cs typeface="Arial"/>
              </a:rPr>
              <a:t>Sometimes </a:t>
            </a:r>
            <a:r>
              <a:rPr sz="2050" dirty="0">
                <a:solidFill>
                  <a:srgbClr val="FFFFFF"/>
                </a:solidFill>
                <a:latin typeface="Arial"/>
                <a:cs typeface="Arial"/>
              </a:rPr>
              <a:t>the </a:t>
            </a:r>
            <a:r>
              <a:rPr sz="2050" spc="5" dirty="0">
                <a:solidFill>
                  <a:srgbClr val="FFFFFF"/>
                </a:solidFill>
                <a:latin typeface="Arial"/>
                <a:cs typeface="Arial"/>
              </a:rPr>
              <a:t>best ideas come </a:t>
            </a:r>
            <a:r>
              <a:rPr sz="2050" dirty="0">
                <a:solidFill>
                  <a:srgbClr val="FFFFFF"/>
                </a:solidFill>
                <a:latin typeface="Arial"/>
                <a:cs typeface="Arial"/>
              </a:rPr>
              <a:t>from the </a:t>
            </a:r>
            <a:r>
              <a:rPr sz="2050" spc="5" dirty="0">
                <a:solidFill>
                  <a:srgbClr val="FFFFFF"/>
                </a:solidFill>
                <a:latin typeface="Arial"/>
                <a:cs typeface="Arial"/>
              </a:rPr>
              <a:t>wacky or </a:t>
            </a:r>
            <a:r>
              <a:rPr sz="2050" dirty="0">
                <a:solidFill>
                  <a:srgbClr val="FFFFFF"/>
                </a:solidFill>
                <a:latin typeface="Arial"/>
                <a:cs typeface="Arial"/>
              </a:rPr>
              <a:t>interesting </a:t>
            </a:r>
            <a:r>
              <a:rPr sz="2050" spc="5" dirty="0">
                <a:solidFill>
                  <a:srgbClr val="FFFFFF"/>
                </a:solidFill>
                <a:latin typeface="Arial"/>
                <a:cs typeface="Arial"/>
              </a:rPr>
              <a:t>ways you develop </a:t>
            </a:r>
            <a:r>
              <a:rPr sz="2050" spc="10" dirty="0">
                <a:solidFill>
                  <a:srgbClr val="FFFFFF"/>
                </a:solidFill>
                <a:latin typeface="Arial"/>
                <a:cs typeface="Arial"/>
              </a:rPr>
              <a:t> </a:t>
            </a:r>
            <a:r>
              <a:rPr sz="2050" spc="5" dirty="0">
                <a:solidFill>
                  <a:srgbClr val="FFFFFF"/>
                </a:solidFill>
                <a:latin typeface="Arial"/>
                <a:cs typeface="Arial"/>
              </a:rPr>
              <a:t>work </a:t>
            </a:r>
            <a:r>
              <a:rPr sz="2050" dirty="0">
                <a:solidFill>
                  <a:srgbClr val="FFFFFF"/>
                </a:solidFill>
                <a:latin typeface="Arial"/>
                <a:cs typeface="Arial"/>
              </a:rPr>
              <a:t>for</a:t>
            </a:r>
            <a:r>
              <a:rPr sz="2050" spc="10" dirty="0">
                <a:solidFill>
                  <a:srgbClr val="FFFFFF"/>
                </a:solidFill>
                <a:latin typeface="Arial"/>
                <a:cs typeface="Arial"/>
              </a:rPr>
              <a:t> </a:t>
            </a:r>
            <a:r>
              <a:rPr sz="2050" spc="5" dirty="0">
                <a:solidFill>
                  <a:srgbClr val="FFFFFF"/>
                </a:solidFill>
                <a:latin typeface="Arial"/>
                <a:cs typeface="Arial"/>
              </a:rPr>
              <a:t>a</a:t>
            </a:r>
            <a:r>
              <a:rPr sz="2050" spc="10" dirty="0">
                <a:solidFill>
                  <a:srgbClr val="FFFFFF"/>
                </a:solidFill>
                <a:latin typeface="Arial"/>
                <a:cs typeface="Arial"/>
              </a:rPr>
              <a:t> </a:t>
            </a:r>
            <a:r>
              <a:rPr sz="2050" dirty="0">
                <a:solidFill>
                  <a:srgbClr val="FFFFFF"/>
                </a:solidFill>
                <a:latin typeface="Arial"/>
                <a:cs typeface="Arial"/>
              </a:rPr>
              <a:t>specific</a:t>
            </a:r>
            <a:r>
              <a:rPr sz="2050" spc="10" dirty="0">
                <a:solidFill>
                  <a:srgbClr val="FFFFFF"/>
                </a:solidFill>
                <a:latin typeface="Arial"/>
                <a:cs typeface="Arial"/>
              </a:rPr>
              <a:t> </a:t>
            </a:r>
            <a:r>
              <a:rPr sz="2050" dirty="0">
                <a:solidFill>
                  <a:srgbClr val="FFFFFF"/>
                </a:solidFill>
                <a:latin typeface="Arial"/>
                <a:cs typeface="Arial"/>
              </a:rPr>
              <a:t>platform</a:t>
            </a:r>
            <a:r>
              <a:rPr sz="2050" spc="10" dirty="0">
                <a:solidFill>
                  <a:srgbClr val="FFFFFF"/>
                </a:solidFill>
                <a:latin typeface="Arial"/>
                <a:cs typeface="Arial"/>
              </a:rPr>
              <a:t> </a:t>
            </a:r>
            <a:r>
              <a:rPr sz="2050" spc="5" dirty="0">
                <a:solidFill>
                  <a:srgbClr val="FFFFFF"/>
                </a:solidFill>
                <a:latin typeface="Arial"/>
                <a:cs typeface="Arial"/>
              </a:rPr>
              <a:t>or</a:t>
            </a:r>
            <a:r>
              <a:rPr sz="2050" spc="10" dirty="0">
                <a:solidFill>
                  <a:srgbClr val="FFFFFF"/>
                </a:solidFill>
                <a:latin typeface="Arial"/>
                <a:cs typeface="Arial"/>
              </a:rPr>
              <a:t> </a:t>
            </a:r>
            <a:r>
              <a:rPr sz="2050" spc="5" dirty="0">
                <a:solidFill>
                  <a:srgbClr val="FFFFFF"/>
                </a:solidFill>
                <a:latin typeface="Arial"/>
                <a:cs typeface="Arial"/>
              </a:rPr>
              <a:t>media channel.	</a:t>
            </a:r>
            <a:r>
              <a:rPr sz="2050" dirty="0">
                <a:solidFill>
                  <a:srgbClr val="FFFFFF"/>
                </a:solidFill>
                <a:latin typeface="Arial"/>
                <a:cs typeface="Arial"/>
              </a:rPr>
              <a:t>If </a:t>
            </a:r>
            <a:r>
              <a:rPr sz="2050" spc="5" dirty="0">
                <a:solidFill>
                  <a:srgbClr val="FFFFFF"/>
                </a:solidFill>
                <a:latin typeface="Arial"/>
                <a:cs typeface="Arial"/>
              </a:rPr>
              <a:t>you came up </a:t>
            </a:r>
            <a:r>
              <a:rPr sz="2050" dirty="0">
                <a:solidFill>
                  <a:srgbClr val="FFFFFF"/>
                </a:solidFill>
                <a:latin typeface="Arial"/>
                <a:cs typeface="Arial"/>
              </a:rPr>
              <a:t>with </a:t>
            </a:r>
            <a:r>
              <a:rPr sz="2050" spc="5" dirty="0">
                <a:solidFill>
                  <a:srgbClr val="FFFFFF"/>
                </a:solidFill>
                <a:latin typeface="Arial"/>
                <a:cs typeface="Arial"/>
              </a:rPr>
              <a:t>a </a:t>
            </a:r>
            <a:r>
              <a:rPr sz="2050" dirty="0">
                <a:solidFill>
                  <a:srgbClr val="FFFFFF"/>
                </a:solidFill>
                <a:latin typeface="Arial"/>
                <a:cs typeface="Arial"/>
              </a:rPr>
              <a:t>killer </a:t>
            </a:r>
            <a:r>
              <a:rPr sz="2050" spc="5" dirty="0">
                <a:solidFill>
                  <a:srgbClr val="FFFFFF"/>
                </a:solidFill>
                <a:latin typeface="Arial"/>
                <a:cs typeface="Arial"/>
              </a:rPr>
              <a:t>way </a:t>
            </a:r>
            <a:r>
              <a:rPr sz="2050" dirty="0">
                <a:solidFill>
                  <a:srgbClr val="FFFFFF"/>
                </a:solidFill>
                <a:latin typeface="Arial"/>
                <a:cs typeface="Arial"/>
              </a:rPr>
              <a:t>to </a:t>
            </a:r>
            <a:r>
              <a:rPr sz="2050" spc="5" dirty="0">
                <a:solidFill>
                  <a:srgbClr val="FFFFFF"/>
                </a:solidFill>
                <a:latin typeface="Arial"/>
                <a:cs typeface="Arial"/>
              </a:rPr>
              <a:t> make your brand </a:t>
            </a:r>
            <a:r>
              <a:rPr sz="2050" dirty="0">
                <a:solidFill>
                  <a:srgbClr val="FFFFFF"/>
                </a:solidFill>
                <a:latin typeface="Arial"/>
                <a:cs typeface="Arial"/>
              </a:rPr>
              <a:t>stand </a:t>
            </a:r>
            <a:r>
              <a:rPr sz="2050" spc="5" dirty="0">
                <a:solidFill>
                  <a:srgbClr val="FFFFFF"/>
                </a:solidFill>
                <a:latin typeface="Arial"/>
                <a:cs typeface="Arial"/>
              </a:rPr>
              <a:t>out </a:t>
            </a:r>
            <a:r>
              <a:rPr sz="2050" dirty="0">
                <a:solidFill>
                  <a:srgbClr val="FFFFFF"/>
                </a:solidFill>
                <a:latin typeface="Arial"/>
                <a:cs typeface="Arial"/>
              </a:rPr>
              <a:t>in </a:t>
            </a:r>
            <a:r>
              <a:rPr sz="2050" spc="5" dirty="0">
                <a:solidFill>
                  <a:srgbClr val="FFFFFF"/>
                </a:solidFill>
                <a:latin typeface="Arial"/>
                <a:cs typeface="Arial"/>
              </a:rPr>
              <a:t>a </a:t>
            </a:r>
            <a:r>
              <a:rPr sz="2050" dirty="0">
                <a:solidFill>
                  <a:srgbClr val="FFFFFF"/>
                </a:solidFill>
                <a:latin typeface="Arial"/>
                <a:cs typeface="Arial"/>
              </a:rPr>
              <a:t>social feed </a:t>
            </a:r>
            <a:r>
              <a:rPr sz="2050" spc="5" dirty="0">
                <a:solidFill>
                  <a:srgbClr val="FFFFFF"/>
                </a:solidFill>
                <a:latin typeface="Arial"/>
                <a:cs typeface="Arial"/>
              </a:rPr>
              <a:t>or used a podcast </a:t>
            </a:r>
            <a:r>
              <a:rPr sz="2050" dirty="0">
                <a:solidFill>
                  <a:srgbClr val="FFFFFF"/>
                </a:solidFill>
                <a:latin typeface="Arial"/>
                <a:cs typeface="Arial"/>
              </a:rPr>
              <a:t>to </a:t>
            </a:r>
            <a:r>
              <a:rPr sz="2050" spc="5" dirty="0">
                <a:solidFill>
                  <a:srgbClr val="FFFFFF"/>
                </a:solidFill>
                <a:latin typeface="Arial"/>
                <a:cs typeface="Arial"/>
              </a:rPr>
              <a:t>launch a new car </a:t>
            </a:r>
            <a:r>
              <a:rPr sz="2050" spc="-555" dirty="0">
                <a:solidFill>
                  <a:srgbClr val="FFFFFF"/>
                </a:solidFill>
                <a:latin typeface="Arial"/>
                <a:cs typeface="Arial"/>
              </a:rPr>
              <a:t> </a:t>
            </a:r>
            <a:r>
              <a:rPr sz="2050" spc="5" dirty="0">
                <a:solidFill>
                  <a:srgbClr val="FFFFFF"/>
                </a:solidFill>
                <a:latin typeface="Arial"/>
                <a:cs typeface="Arial"/>
              </a:rPr>
              <a:t>or</a:t>
            </a:r>
            <a:r>
              <a:rPr sz="2050" spc="-40" dirty="0">
                <a:solidFill>
                  <a:srgbClr val="FFFFFF"/>
                </a:solidFill>
                <a:latin typeface="Arial"/>
                <a:cs typeface="Arial"/>
              </a:rPr>
              <a:t> </a:t>
            </a:r>
            <a:r>
              <a:rPr sz="2050" spc="-25" dirty="0">
                <a:solidFill>
                  <a:srgbClr val="FFFFFF"/>
                </a:solidFill>
                <a:latin typeface="Arial"/>
                <a:cs typeface="Arial"/>
              </a:rPr>
              <a:t>Tik</a:t>
            </a:r>
            <a:r>
              <a:rPr sz="2050" spc="-35" dirty="0">
                <a:solidFill>
                  <a:srgbClr val="FFFFFF"/>
                </a:solidFill>
                <a:latin typeface="Arial"/>
                <a:cs typeface="Arial"/>
              </a:rPr>
              <a:t> </a:t>
            </a:r>
            <a:r>
              <a:rPr sz="2050" spc="-75" dirty="0">
                <a:solidFill>
                  <a:srgbClr val="FFFFFF"/>
                </a:solidFill>
                <a:latin typeface="Arial"/>
                <a:cs typeface="Arial"/>
              </a:rPr>
              <a:t>Tok</a:t>
            </a:r>
            <a:r>
              <a:rPr sz="2050" dirty="0">
                <a:solidFill>
                  <a:srgbClr val="FFFFFF"/>
                </a:solidFill>
                <a:latin typeface="Arial"/>
                <a:cs typeface="Arial"/>
              </a:rPr>
              <a:t> to </a:t>
            </a:r>
            <a:r>
              <a:rPr sz="2050" spc="5" dirty="0">
                <a:solidFill>
                  <a:srgbClr val="FFFFFF"/>
                </a:solidFill>
                <a:latin typeface="Arial"/>
                <a:cs typeface="Arial"/>
              </a:rPr>
              <a:t>convince</a:t>
            </a:r>
            <a:r>
              <a:rPr sz="2050" dirty="0">
                <a:solidFill>
                  <a:srgbClr val="FFFFFF"/>
                </a:solidFill>
                <a:latin typeface="Arial"/>
                <a:cs typeface="Arial"/>
              </a:rPr>
              <a:t> </a:t>
            </a:r>
            <a:r>
              <a:rPr sz="2050" spc="5" dirty="0">
                <a:solidFill>
                  <a:srgbClr val="FFFFFF"/>
                </a:solidFill>
                <a:latin typeface="Arial"/>
                <a:cs typeface="Arial"/>
              </a:rPr>
              <a:t>kids</a:t>
            </a:r>
            <a:r>
              <a:rPr sz="2050" dirty="0">
                <a:solidFill>
                  <a:srgbClr val="FFFFFF"/>
                </a:solidFill>
                <a:latin typeface="Arial"/>
                <a:cs typeface="Arial"/>
              </a:rPr>
              <a:t> to</a:t>
            </a:r>
            <a:r>
              <a:rPr sz="2050" spc="-5" dirty="0">
                <a:solidFill>
                  <a:srgbClr val="FFFFFF"/>
                </a:solidFill>
                <a:latin typeface="Arial"/>
                <a:cs typeface="Arial"/>
              </a:rPr>
              <a:t> </a:t>
            </a:r>
            <a:r>
              <a:rPr sz="2050" spc="5" dirty="0">
                <a:solidFill>
                  <a:srgbClr val="FFFFFF"/>
                </a:solidFill>
                <a:latin typeface="Arial"/>
                <a:cs typeface="Arial"/>
              </a:rPr>
              <a:t>eat</a:t>
            </a:r>
            <a:r>
              <a:rPr sz="2050" dirty="0">
                <a:solidFill>
                  <a:srgbClr val="FFFFFF"/>
                </a:solidFill>
                <a:latin typeface="Arial"/>
                <a:cs typeface="Arial"/>
              </a:rPr>
              <a:t> </a:t>
            </a:r>
            <a:r>
              <a:rPr sz="2050" spc="5" dirty="0">
                <a:solidFill>
                  <a:srgbClr val="FFFFFF"/>
                </a:solidFill>
                <a:latin typeface="Arial"/>
                <a:cs typeface="Arial"/>
              </a:rPr>
              <a:t>green</a:t>
            </a:r>
            <a:r>
              <a:rPr sz="2050" dirty="0">
                <a:solidFill>
                  <a:srgbClr val="FFFFFF"/>
                </a:solidFill>
                <a:latin typeface="Arial"/>
                <a:cs typeface="Arial"/>
              </a:rPr>
              <a:t> </a:t>
            </a:r>
            <a:r>
              <a:rPr sz="2050" spc="5" dirty="0">
                <a:solidFill>
                  <a:srgbClr val="FFFFFF"/>
                </a:solidFill>
                <a:latin typeface="Arial"/>
                <a:cs typeface="Arial"/>
              </a:rPr>
              <a:t>beans,</a:t>
            </a:r>
            <a:r>
              <a:rPr sz="2050" dirty="0">
                <a:solidFill>
                  <a:srgbClr val="FFFFFF"/>
                </a:solidFill>
                <a:latin typeface="Arial"/>
                <a:cs typeface="Arial"/>
              </a:rPr>
              <a:t> </a:t>
            </a:r>
            <a:r>
              <a:rPr sz="2050" spc="5" dirty="0">
                <a:solidFill>
                  <a:srgbClr val="FFFFFF"/>
                </a:solidFill>
                <a:latin typeface="Arial"/>
                <a:cs typeface="Arial"/>
              </a:rPr>
              <a:t>you</a:t>
            </a:r>
            <a:r>
              <a:rPr sz="2050" dirty="0">
                <a:solidFill>
                  <a:srgbClr val="FFFFFF"/>
                </a:solidFill>
                <a:latin typeface="Arial"/>
                <a:cs typeface="Arial"/>
              </a:rPr>
              <a:t> </a:t>
            </a:r>
            <a:r>
              <a:rPr sz="2050" spc="5" dirty="0">
                <a:solidFill>
                  <a:srgbClr val="FFFFFF"/>
                </a:solidFill>
                <a:latin typeface="Arial"/>
                <a:cs typeface="Arial"/>
              </a:rPr>
              <a:t>should</a:t>
            </a:r>
            <a:r>
              <a:rPr sz="2050" dirty="0">
                <a:solidFill>
                  <a:srgbClr val="FFFFFF"/>
                </a:solidFill>
                <a:latin typeface="Arial"/>
                <a:cs typeface="Arial"/>
              </a:rPr>
              <a:t> enter it</a:t>
            </a:r>
            <a:r>
              <a:rPr sz="2050" spc="-5" dirty="0">
                <a:solidFill>
                  <a:srgbClr val="FFFFFF"/>
                </a:solidFill>
                <a:latin typeface="Arial"/>
                <a:cs typeface="Arial"/>
              </a:rPr>
              <a:t> </a:t>
            </a:r>
            <a:r>
              <a:rPr sz="2050" spc="5" dirty="0">
                <a:solidFill>
                  <a:srgbClr val="FFFFFF"/>
                </a:solidFill>
                <a:latin typeface="Arial"/>
                <a:cs typeface="Arial"/>
              </a:rPr>
              <a:t>here.</a:t>
            </a:r>
            <a:endParaRPr sz="2050" dirty="0">
              <a:latin typeface="Arial"/>
              <a:cs typeface="Arial"/>
            </a:endParaRPr>
          </a:p>
        </p:txBody>
      </p:sp>
      <p:sp>
        <p:nvSpPr>
          <p:cNvPr id="3" name="object 3"/>
          <p:cNvSpPr txBox="1"/>
          <p:nvPr/>
        </p:nvSpPr>
        <p:spPr>
          <a:xfrm>
            <a:off x="1526520" y="9840403"/>
            <a:ext cx="2052955"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Andre</a:t>
            </a:r>
            <a:r>
              <a:rPr sz="950" u="sng" spc="5"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Hunter</a:t>
            </a:r>
            <a:r>
              <a:rPr sz="950"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pic>
        <p:nvPicPr>
          <p:cNvPr id="4" name="object 4"/>
          <p:cNvPicPr/>
          <p:nvPr/>
        </p:nvPicPr>
        <p:blipFill>
          <a:blip r:embed="rId2" cstate="print"/>
          <a:stretch>
            <a:fillRect/>
          </a:stretch>
        </p:blipFill>
        <p:spPr>
          <a:xfrm>
            <a:off x="12617416" y="0"/>
            <a:ext cx="7486683" cy="113085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98023" y="4762023"/>
            <a:ext cx="9412605" cy="1868805"/>
          </a:xfrm>
          <a:prstGeom prst="rect">
            <a:avLst/>
          </a:prstGeom>
        </p:spPr>
        <p:txBody>
          <a:bodyPr vert="horz" wrap="square" lIns="0" tIns="15240" rIns="0" bIns="0" rtlCol="0">
            <a:spAutoFit/>
          </a:bodyPr>
          <a:lstStyle/>
          <a:p>
            <a:pPr marL="12700">
              <a:lnSpc>
                <a:spcPct val="100000"/>
              </a:lnSpc>
              <a:spcBef>
                <a:spcPts val="120"/>
              </a:spcBef>
            </a:pPr>
            <a:r>
              <a:rPr sz="2450" b="1" spc="15" dirty="0">
                <a:solidFill>
                  <a:srgbClr val="C39A6F"/>
                </a:solidFill>
                <a:latin typeface="Arial"/>
                <a:cs typeface="Arial"/>
              </a:rPr>
              <a:t>BRANDED</a:t>
            </a:r>
            <a:r>
              <a:rPr sz="2450" b="1" spc="-35" dirty="0">
                <a:solidFill>
                  <a:srgbClr val="C39A6F"/>
                </a:solidFill>
                <a:latin typeface="Arial"/>
                <a:cs typeface="Arial"/>
              </a:rPr>
              <a:t> </a:t>
            </a:r>
            <a:r>
              <a:rPr sz="2450" b="1" dirty="0">
                <a:solidFill>
                  <a:srgbClr val="C39A6F"/>
                </a:solidFill>
                <a:latin typeface="Arial"/>
                <a:cs typeface="Arial"/>
              </a:rPr>
              <a:t>ENTERTAINMENT</a:t>
            </a:r>
            <a:endParaRPr sz="2450" dirty="0">
              <a:latin typeface="Arial"/>
              <a:cs typeface="Arial"/>
            </a:endParaRPr>
          </a:p>
          <a:p>
            <a:pPr>
              <a:lnSpc>
                <a:spcPct val="100000"/>
              </a:lnSpc>
              <a:spcBef>
                <a:spcPts val="25"/>
              </a:spcBef>
            </a:pPr>
            <a:endParaRPr sz="2600" dirty="0">
              <a:latin typeface="Arial"/>
              <a:cs typeface="Arial"/>
            </a:endParaRPr>
          </a:p>
          <a:p>
            <a:pPr marL="12700" marR="5080">
              <a:lnSpc>
                <a:spcPct val="115599"/>
              </a:lnSpc>
            </a:pPr>
            <a:r>
              <a:rPr sz="2050" spc="5" dirty="0">
                <a:solidFill>
                  <a:srgbClr val="FFFFFF"/>
                </a:solidFill>
                <a:latin typeface="Arial"/>
                <a:cs typeface="Arial"/>
              </a:rPr>
              <a:t>Branded</a:t>
            </a:r>
            <a:r>
              <a:rPr sz="2050" spc="10" dirty="0">
                <a:solidFill>
                  <a:srgbClr val="FFFFFF"/>
                </a:solidFill>
                <a:latin typeface="Arial"/>
                <a:cs typeface="Arial"/>
              </a:rPr>
              <a:t> </a:t>
            </a:r>
            <a:r>
              <a:rPr sz="2050" dirty="0">
                <a:solidFill>
                  <a:srgbClr val="FFFFFF"/>
                </a:solidFill>
                <a:latin typeface="Arial"/>
                <a:cs typeface="Arial"/>
              </a:rPr>
              <a:t>Entertainment</a:t>
            </a:r>
            <a:r>
              <a:rPr sz="2050" spc="10" dirty="0">
                <a:solidFill>
                  <a:srgbClr val="FFFFFF"/>
                </a:solidFill>
                <a:latin typeface="Arial"/>
                <a:cs typeface="Arial"/>
              </a:rPr>
              <a:t> </a:t>
            </a:r>
            <a:r>
              <a:rPr sz="2050" spc="5" dirty="0">
                <a:solidFill>
                  <a:srgbClr val="FFFFFF"/>
                </a:solidFill>
                <a:latin typeface="Arial"/>
                <a:cs typeface="Arial"/>
              </a:rPr>
              <a:t>recognizes</a:t>
            </a:r>
            <a:r>
              <a:rPr sz="2050" spc="10" dirty="0">
                <a:solidFill>
                  <a:srgbClr val="FFFFFF"/>
                </a:solidFill>
                <a:latin typeface="Arial"/>
                <a:cs typeface="Arial"/>
              </a:rPr>
              <a:t> </a:t>
            </a:r>
            <a:r>
              <a:rPr sz="2050" dirty="0">
                <a:solidFill>
                  <a:srgbClr val="FFFFFF"/>
                </a:solidFill>
                <a:latin typeface="Arial"/>
                <a:cs typeface="Arial"/>
              </a:rPr>
              <a:t>the</a:t>
            </a:r>
            <a:r>
              <a:rPr sz="2050" spc="15" dirty="0">
                <a:solidFill>
                  <a:srgbClr val="FFFFFF"/>
                </a:solidFill>
                <a:latin typeface="Arial"/>
                <a:cs typeface="Arial"/>
              </a:rPr>
              <a:t> </a:t>
            </a:r>
            <a:r>
              <a:rPr sz="2050" spc="5" dirty="0">
                <a:solidFill>
                  <a:srgbClr val="FFFFFF"/>
                </a:solidFill>
                <a:latin typeface="Arial"/>
                <a:cs typeface="Arial"/>
              </a:rPr>
              <a:t>merging</a:t>
            </a:r>
            <a:r>
              <a:rPr sz="2050" spc="10" dirty="0">
                <a:solidFill>
                  <a:srgbClr val="FFFFFF"/>
                </a:solidFill>
                <a:latin typeface="Arial"/>
                <a:cs typeface="Arial"/>
              </a:rPr>
              <a:t> </a:t>
            </a:r>
            <a:r>
              <a:rPr sz="2050" dirty="0">
                <a:solidFill>
                  <a:srgbClr val="FFFFFF"/>
                </a:solidFill>
                <a:latin typeface="Arial"/>
                <a:cs typeface="Arial"/>
              </a:rPr>
              <a:t>of</a:t>
            </a:r>
            <a:r>
              <a:rPr sz="2050" spc="10" dirty="0">
                <a:solidFill>
                  <a:srgbClr val="FFFFFF"/>
                </a:solidFill>
                <a:latin typeface="Arial"/>
                <a:cs typeface="Arial"/>
              </a:rPr>
              <a:t> </a:t>
            </a:r>
            <a:r>
              <a:rPr sz="2050" dirty="0">
                <a:solidFill>
                  <a:srgbClr val="FFFFFF"/>
                </a:solidFill>
                <a:latin typeface="Arial"/>
                <a:cs typeface="Arial"/>
              </a:rPr>
              <a:t>advertising</a:t>
            </a:r>
            <a:r>
              <a:rPr sz="2050" spc="15" dirty="0">
                <a:solidFill>
                  <a:srgbClr val="FFFFFF"/>
                </a:solidFill>
                <a:latin typeface="Arial"/>
                <a:cs typeface="Arial"/>
              </a:rPr>
              <a:t> </a:t>
            </a:r>
            <a:r>
              <a:rPr sz="2050" spc="5" dirty="0">
                <a:solidFill>
                  <a:srgbClr val="FFFFFF"/>
                </a:solidFill>
                <a:latin typeface="Arial"/>
                <a:cs typeface="Arial"/>
              </a:rPr>
              <a:t>and</a:t>
            </a:r>
            <a:r>
              <a:rPr sz="2050" spc="10" dirty="0">
                <a:solidFill>
                  <a:srgbClr val="FFFFFF"/>
                </a:solidFill>
                <a:latin typeface="Arial"/>
                <a:cs typeface="Arial"/>
              </a:rPr>
              <a:t> </a:t>
            </a:r>
            <a:r>
              <a:rPr sz="2050" dirty="0">
                <a:solidFill>
                  <a:srgbClr val="FFFFFF"/>
                </a:solidFill>
                <a:latin typeface="Arial"/>
                <a:cs typeface="Arial"/>
              </a:rPr>
              <a:t>entertainment </a:t>
            </a:r>
            <a:r>
              <a:rPr sz="2050" spc="5" dirty="0">
                <a:solidFill>
                  <a:srgbClr val="FFFFFF"/>
                </a:solidFill>
                <a:latin typeface="Arial"/>
                <a:cs typeface="Arial"/>
              </a:rPr>
              <a:t> </a:t>
            </a:r>
            <a:r>
              <a:rPr sz="2050" dirty="0">
                <a:solidFill>
                  <a:srgbClr val="FFFFFF"/>
                </a:solidFill>
                <a:latin typeface="Arial"/>
                <a:cs typeface="Arial"/>
              </a:rPr>
              <a:t>content. It </a:t>
            </a:r>
            <a:r>
              <a:rPr sz="2050" spc="5" dirty="0">
                <a:solidFill>
                  <a:srgbClr val="FFFFFF"/>
                </a:solidFill>
                <a:latin typeface="Arial"/>
                <a:cs typeface="Arial"/>
              </a:rPr>
              <a:t>includes work </a:t>
            </a:r>
            <a:r>
              <a:rPr sz="2050" dirty="0">
                <a:solidFill>
                  <a:srgbClr val="FFFFFF"/>
                </a:solidFill>
                <a:latin typeface="Arial"/>
                <a:cs typeface="Arial"/>
              </a:rPr>
              <a:t>that is built </a:t>
            </a:r>
            <a:r>
              <a:rPr sz="2050" spc="5" dirty="0">
                <a:solidFill>
                  <a:srgbClr val="FFFFFF"/>
                </a:solidFill>
                <a:latin typeface="Arial"/>
                <a:cs typeface="Arial"/>
              </a:rPr>
              <a:t>around a brand or </a:t>
            </a:r>
            <a:r>
              <a:rPr sz="2050" dirty="0">
                <a:solidFill>
                  <a:srgbClr val="FFFFFF"/>
                </a:solidFill>
                <a:latin typeface="Arial"/>
                <a:cs typeface="Arial"/>
              </a:rPr>
              <a:t>product, </a:t>
            </a:r>
            <a:r>
              <a:rPr sz="2050" spc="5" dirty="0">
                <a:solidFill>
                  <a:srgbClr val="FFFFFF"/>
                </a:solidFill>
                <a:latin typeface="Arial"/>
                <a:cs typeface="Arial"/>
              </a:rPr>
              <a:t>and goes beyond </a:t>
            </a:r>
            <a:r>
              <a:rPr sz="2050" spc="-555" dirty="0">
                <a:solidFill>
                  <a:srgbClr val="FFFFFF"/>
                </a:solidFill>
                <a:latin typeface="Arial"/>
                <a:cs typeface="Arial"/>
              </a:rPr>
              <a:t> </a:t>
            </a:r>
            <a:r>
              <a:rPr sz="2050" dirty="0">
                <a:solidFill>
                  <a:srgbClr val="FFFFFF"/>
                </a:solidFill>
                <a:latin typeface="Arial"/>
                <a:cs typeface="Arial"/>
              </a:rPr>
              <a:t>traditional</a:t>
            </a:r>
            <a:r>
              <a:rPr sz="2050" spc="-5" dirty="0">
                <a:solidFill>
                  <a:srgbClr val="FFFFFF"/>
                </a:solidFill>
                <a:latin typeface="Arial"/>
                <a:cs typeface="Arial"/>
              </a:rPr>
              <a:t> </a:t>
            </a:r>
            <a:r>
              <a:rPr sz="2050" spc="5" dirty="0">
                <a:solidFill>
                  <a:srgbClr val="FFFFFF"/>
                </a:solidFill>
                <a:latin typeface="Arial"/>
                <a:cs typeface="Arial"/>
              </a:rPr>
              <a:t>product</a:t>
            </a:r>
            <a:r>
              <a:rPr sz="2050" dirty="0">
                <a:solidFill>
                  <a:srgbClr val="FFFFFF"/>
                </a:solidFill>
                <a:latin typeface="Arial"/>
                <a:cs typeface="Arial"/>
              </a:rPr>
              <a:t> </a:t>
            </a:r>
            <a:r>
              <a:rPr sz="2050" spc="5" dirty="0">
                <a:solidFill>
                  <a:srgbClr val="FFFFFF"/>
                </a:solidFill>
                <a:latin typeface="Arial"/>
                <a:cs typeface="Arial"/>
              </a:rPr>
              <a:t>placement</a:t>
            </a:r>
            <a:r>
              <a:rPr sz="2050" dirty="0">
                <a:solidFill>
                  <a:srgbClr val="FFFFFF"/>
                </a:solidFill>
                <a:latin typeface="Arial"/>
                <a:cs typeface="Arial"/>
              </a:rPr>
              <a:t> </a:t>
            </a:r>
            <a:r>
              <a:rPr sz="2050" spc="5" dirty="0">
                <a:solidFill>
                  <a:srgbClr val="FFFFFF"/>
                </a:solidFill>
                <a:latin typeface="Arial"/>
                <a:cs typeface="Arial"/>
              </a:rPr>
              <a:t>or</a:t>
            </a:r>
            <a:r>
              <a:rPr sz="2050" dirty="0">
                <a:solidFill>
                  <a:srgbClr val="FFFFFF"/>
                </a:solidFill>
                <a:latin typeface="Arial"/>
                <a:cs typeface="Arial"/>
              </a:rPr>
              <a:t> </a:t>
            </a:r>
            <a:r>
              <a:rPr sz="2050" spc="5" dirty="0">
                <a:solidFill>
                  <a:srgbClr val="FFFFFF"/>
                </a:solidFill>
                <a:latin typeface="Arial"/>
                <a:cs typeface="Arial"/>
              </a:rPr>
              <a:t>sponsorship.</a:t>
            </a:r>
            <a:endParaRPr sz="2050" dirty="0">
              <a:latin typeface="Arial"/>
              <a:cs typeface="Arial"/>
            </a:endParaRPr>
          </a:p>
        </p:txBody>
      </p:sp>
      <p:sp>
        <p:nvSpPr>
          <p:cNvPr id="3" name="object 3"/>
          <p:cNvSpPr txBox="1"/>
          <p:nvPr/>
        </p:nvSpPr>
        <p:spPr>
          <a:xfrm>
            <a:off x="16918722" y="9966053"/>
            <a:ext cx="1955164"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spc="-5"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Clément</a:t>
            </a:r>
            <a:r>
              <a:rPr sz="950" u="sng"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M.</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pic>
        <p:nvPicPr>
          <p:cNvPr id="4" name="object 4"/>
          <p:cNvPicPr/>
          <p:nvPr/>
        </p:nvPicPr>
        <p:blipFill>
          <a:blip r:embed="rId2" cstate="print"/>
          <a:stretch>
            <a:fillRect/>
          </a:stretch>
        </p:blipFill>
        <p:spPr>
          <a:xfrm>
            <a:off x="0" y="0"/>
            <a:ext cx="7601862" cy="113085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70824" y="0"/>
            <a:ext cx="7633275" cy="11308556"/>
          </a:xfrm>
          <a:prstGeom prst="rect">
            <a:avLst/>
          </a:prstGeom>
        </p:spPr>
      </p:pic>
      <p:sp>
        <p:nvSpPr>
          <p:cNvPr id="3" name="object 3"/>
          <p:cNvSpPr txBox="1"/>
          <p:nvPr/>
        </p:nvSpPr>
        <p:spPr>
          <a:xfrm>
            <a:off x="1484636" y="5034266"/>
            <a:ext cx="9964420" cy="1868805"/>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PUBLIC</a:t>
            </a:r>
            <a:r>
              <a:rPr sz="2450" b="1" spc="-25" dirty="0">
                <a:solidFill>
                  <a:srgbClr val="C39A6F"/>
                </a:solidFill>
                <a:latin typeface="Arial"/>
                <a:cs typeface="Arial"/>
              </a:rPr>
              <a:t> </a:t>
            </a:r>
            <a:r>
              <a:rPr sz="2450" b="1" spc="-10" dirty="0">
                <a:solidFill>
                  <a:srgbClr val="C39A6F"/>
                </a:solidFill>
                <a:latin typeface="Arial"/>
                <a:cs typeface="Arial"/>
              </a:rPr>
              <a:t>RELATIONS</a:t>
            </a:r>
            <a:endParaRPr sz="2450" dirty="0">
              <a:latin typeface="Arial"/>
              <a:cs typeface="Arial"/>
            </a:endParaRPr>
          </a:p>
          <a:p>
            <a:pPr>
              <a:lnSpc>
                <a:spcPct val="100000"/>
              </a:lnSpc>
              <a:spcBef>
                <a:spcPts val="25"/>
              </a:spcBef>
            </a:pPr>
            <a:endParaRPr sz="2600" dirty="0">
              <a:latin typeface="Arial"/>
              <a:cs typeface="Arial"/>
            </a:endParaRPr>
          </a:p>
          <a:p>
            <a:pPr marL="12700" marR="5080">
              <a:lnSpc>
                <a:spcPct val="115599"/>
              </a:lnSpc>
            </a:pPr>
            <a:r>
              <a:rPr sz="2050" dirty="0">
                <a:solidFill>
                  <a:srgbClr val="FFFFFF"/>
                </a:solidFill>
                <a:latin typeface="Arial"/>
                <a:cs typeface="Arial"/>
              </a:rPr>
              <a:t>Strategies </a:t>
            </a:r>
            <a:r>
              <a:rPr sz="2050" spc="5" dirty="0">
                <a:solidFill>
                  <a:srgbClr val="FFFFFF"/>
                </a:solidFill>
                <a:latin typeface="Arial"/>
                <a:cs typeface="Arial"/>
              </a:rPr>
              <a:t>and ideas </a:t>
            </a:r>
            <a:r>
              <a:rPr sz="2050" dirty="0">
                <a:solidFill>
                  <a:srgbClr val="FFFFFF"/>
                </a:solidFill>
                <a:latin typeface="Arial"/>
                <a:cs typeface="Arial"/>
              </a:rPr>
              <a:t>that</a:t>
            </a:r>
            <a:r>
              <a:rPr sz="2050" spc="5" dirty="0">
                <a:solidFill>
                  <a:srgbClr val="FFFFFF"/>
                </a:solidFill>
                <a:latin typeface="Arial"/>
                <a:cs typeface="Arial"/>
              </a:rPr>
              <a:t> use PR methods as</a:t>
            </a:r>
            <a:r>
              <a:rPr sz="2050" dirty="0">
                <a:solidFill>
                  <a:srgbClr val="FFFFFF"/>
                </a:solidFill>
                <a:latin typeface="Arial"/>
                <a:cs typeface="Arial"/>
              </a:rPr>
              <a:t> creative</a:t>
            </a:r>
            <a:r>
              <a:rPr sz="2050" spc="5" dirty="0">
                <a:solidFill>
                  <a:srgbClr val="FFFFFF"/>
                </a:solidFill>
                <a:latin typeface="Arial"/>
                <a:cs typeface="Arial"/>
              </a:rPr>
              <a:t> </a:t>
            </a:r>
            <a:r>
              <a:rPr sz="2050" dirty="0">
                <a:solidFill>
                  <a:srgbClr val="FFFFFF"/>
                </a:solidFill>
                <a:latin typeface="Arial"/>
                <a:cs typeface="Arial"/>
              </a:rPr>
              <a:t>tools.</a:t>
            </a:r>
            <a:r>
              <a:rPr sz="2050" spc="5" dirty="0">
                <a:solidFill>
                  <a:srgbClr val="FFFFFF"/>
                </a:solidFill>
                <a:latin typeface="Arial"/>
                <a:cs typeface="Arial"/>
              </a:rPr>
              <a:t> Judges </a:t>
            </a:r>
            <a:r>
              <a:rPr sz="2050" dirty="0">
                <a:solidFill>
                  <a:srgbClr val="FFFFFF"/>
                </a:solidFill>
                <a:latin typeface="Arial"/>
                <a:cs typeface="Arial"/>
              </a:rPr>
              <a:t>will</a:t>
            </a:r>
            <a:r>
              <a:rPr sz="2050" spc="5" dirty="0">
                <a:solidFill>
                  <a:srgbClr val="FFFFFF"/>
                </a:solidFill>
                <a:latin typeface="Arial"/>
                <a:cs typeface="Arial"/>
              </a:rPr>
              <a:t> be looking </a:t>
            </a:r>
            <a:r>
              <a:rPr sz="2050" dirty="0">
                <a:solidFill>
                  <a:srgbClr val="FFFFFF"/>
                </a:solidFill>
                <a:latin typeface="Arial"/>
                <a:cs typeface="Arial"/>
              </a:rPr>
              <a:t>for </a:t>
            </a:r>
            <a:r>
              <a:rPr sz="2050" spc="-555" dirty="0">
                <a:solidFill>
                  <a:srgbClr val="FFFFFF"/>
                </a:solidFill>
                <a:latin typeface="Arial"/>
                <a:cs typeface="Arial"/>
              </a:rPr>
              <a:t> </a:t>
            </a:r>
            <a:r>
              <a:rPr sz="2050" dirty="0">
                <a:solidFill>
                  <a:srgbClr val="FFFFFF"/>
                </a:solidFill>
                <a:latin typeface="Arial"/>
                <a:cs typeface="Arial"/>
              </a:rPr>
              <a:t>innovative</a:t>
            </a:r>
            <a:r>
              <a:rPr sz="2050" spc="5" dirty="0">
                <a:solidFill>
                  <a:srgbClr val="FFFFFF"/>
                </a:solidFill>
                <a:latin typeface="Arial"/>
                <a:cs typeface="Arial"/>
              </a:rPr>
              <a:t> and</a:t>
            </a:r>
            <a:r>
              <a:rPr sz="2050" spc="10" dirty="0">
                <a:solidFill>
                  <a:srgbClr val="FFFFFF"/>
                </a:solidFill>
                <a:latin typeface="Arial"/>
                <a:cs typeface="Arial"/>
              </a:rPr>
              <a:t> </a:t>
            </a:r>
            <a:r>
              <a:rPr sz="2050" dirty="0">
                <a:solidFill>
                  <a:srgbClr val="FFFFFF"/>
                </a:solidFill>
                <a:latin typeface="Arial"/>
                <a:cs typeface="Arial"/>
              </a:rPr>
              <a:t>creative</a:t>
            </a:r>
            <a:r>
              <a:rPr sz="2050" spc="10" dirty="0">
                <a:solidFill>
                  <a:srgbClr val="FFFFFF"/>
                </a:solidFill>
                <a:latin typeface="Arial"/>
                <a:cs typeface="Arial"/>
              </a:rPr>
              <a:t> </a:t>
            </a:r>
            <a:r>
              <a:rPr sz="2050" spc="5" dirty="0">
                <a:solidFill>
                  <a:srgbClr val="FFFFFF"/>
                </a:solidFill>
                <a:latin typeface="Arial"/>
                <a:cs typeface="Arial"/>
              </a:rPr>
              <a:t>‘PR </a:t>
            </a:r>
            <a:r>
              <a:rPr sz="2050" dirty="0">
                <a:solidFill>
                  <a:srgbClr val="FFFFFF"/>
                </a:solidFill>
                <a:latin typeface="Arial"/>
                <a:cs typeface="Arial"/>
              </a:rPr>
              <a:t>first’</a:t>
            </a:r>
            <a:r>
              <a:rPr sz="2050" spc="-65" dirty="0">
                <a:solidFill>
                  <a:srgbClr val="FFFFFF"/>
                </a:solidFill>
                <a:latin typeface="Arial"/>
                <a:cs typeface="Arial"/>
              </a:rPr>
              <a:t> </a:t>
            </a:r>
            <a:r>
              <a:rPr sz="2050" spc="5" dirty="0">
                <a:solidFill>
                  <a:srgbClr val="FFFFFF"/>
                </a:solidFill>
                <a:latin typeface="Arial"/>
                <a:cs typeface="Arial"/>
              </a:rPr>
              <a:t>ideas –</a:t>
            </a:r>
            <a:r>
              <a:rPr sz="2050" spc="10" dirty="0">
                <a:solidFill>
                  <a:srgbClr val="FFFFFF"/>
                </a:solidFill>
                <a:latin typeface="Arial"/>
                <a:cs typeface="Arial"/>
              </a:rPr>
              <a:t> </a:t>
            </a:r>
            <a:r>
              <a:rPr sz="2050" dirty="0">
                <a:solidFill>
                  <a:srgbClr val="FFFFFF"/>
                </a:solidFill>
                <a:latin typeface="Arial"/>
                <a:cs typeface="Arial"/>
              </a:rPr>
              <a:t>those</a:t>
            </a:r>
            <a:r>
              <a:rPr sz="2050" spc="10" dirty="0">
                <a:solidFill>
                  <a:srgbClr val="FFFFFF"/>
                </a:solidFill>
                <a:latin typeface="Arial"/>
                <a:cs typeface="Arial"/>
              </a:rPr>
              <a:t> </a:t>
            </a:r>
            <a:r>
              <a:rPr sz="2050" spc="5" dirty="0">
                <a:solidFill>
                  <a:srgbClr val="FFFFFF"/>
                </a:solidFill>
                <a:latin typeface="Arial"/>
                <a:cs typeface="Arial"/>
              </a:rPr>
              <a:t>which </a:t>
            </a:r>
            <a:r>
              <a:rPr sz="2050" dirty="0">
                <a:solidFill>
                  <a:srgbClr val="FFFFFF"/>
                </a:solidFill>
                <a:latin typeface="Arial"/>
                <a:cs typeface="Arial"/>
              </a:rPr>
              <a:t>prioritize</a:t>
            </a:r>
            <a:r>
              <a:rPr sz="2050" spc="10"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spc="-5" dirty="0">
                <a:solidFill>
                  <a:srgbClr val="FFFFFF"/>
                </a:solidFill>
                <a:latin typeface="Arial"/>
                <a:cs typeface="Arial"/>
              </a:rPr>
              <a:t>effective</a:t>
            </a:r>
            <a:r>
              <a:rPr sz="2050" spc="5" dirty="0">
                <a:solidFill>
                  <a:srgbClr val="FFFFFF"/>
                </a:solidFill>
                <a:latin typeface="Arial"/>
                <a:cs typeface="Arial"/>
              </a:rPr>
              <a:t> use</a:t>
            </a:r>
            <a:r>
              <a:rPr sz="2050" spc="10" dirty="0">
                <a:solidFill>
                  <a:srgbClr val="FFFFFF"/>
                </a:solidFill>
                <a:latin typeface="Arial"/>
                <a:cs typeface="Arial"/>
              </a:rPr>
              <a:t> </a:t>
            </a:r>
            <a:r>
              <a:rPr sz="2050" dirty="0">
                <a:solidFill>
                  <a:srgbClr val="FFFFFF"/>
                </a:solidFill>
                <a:latin typeface="Arial"/>
                <a:cs typeface="Arial"/>
              </a:rPr>
              <a:t>of</a:t>
            </a:r>
            <a:r>
              <a:rPr sz="2050" spc="10" dirty="0">
                <a:solidFill>
                  <a:srgbClr val="FFFFFF"/>
                </a:solidFill>
                <a:latin typeface="Arial"/>
                <a:cs typeface="Arial"/>
              </a:rPr>
              <a:t> </a:t>
            </a:r>
            <a:r>
              <a:rPr sz="2050" spc="5" dirty="0">
                <a:solidFill>
                  <a:srgbClr val="FFFFFF"/>
                </a:solidFill>
                <a:latin typeface="Arial"/>
                <a:cs typeface="Arial"/>
              </a:rPr>
              <a:t>PR </a:t>
            </a:r>
            <a:r>
              <a:rPr sz="2050" spc="10" dirty="0">
                <a:solidFill>
                  <a:srgbClr val="FFFFFF"/>
                </a:solidFill>
                <a:latin typeface="Arial"/>
                <a:cs typeface="Arial"/>
              </a:rPr>
              <a:t> </a:t>
            </a:r>
            <a:r>
              <a:rPr sz="2050" dirty="0">
                <a:solidFill>
                  <a:srgbClr val="FFFFFF"/>
                </a:solidFill>
                <a:latin typeface="Arial"/>
                <a:cs typeface="Arial"/>
              </a:rPr>
              <a:t>strategy</a:t>
            </a:r>
            <a:r>
              <a:rPr sz="2050" spc="-5" dirty="0">
                <a:solidFill>
                  <a:srgbClr val="FFFFFF"/>
                </a:solidFill>
                <a:latin typeface="Arial"/>
                <a:cs typeface="Arial"/>
              </a:rPr>
              <a:t> </a:t>
            </a:r>
            <a:r>
              <a:rPr sz="2050" dirty="0">
                <a:solidFill>
                  <a:srgbClr val="FFFFFF"/>
                </a:solidFill>
                <a:latin typeface="Arial"/>
                <a:cs typeface="Arial"/>
              </a:rPr>
              <a:t>to </a:t>
            </a:r>
            <a:r>
              <a:rPr sz="2050" spc="5" dirty="0">
                <a:solidFill>
                  <a:srgbClr val="FFFFFF"/>
                </a:solidFill>
                <a:latin typeface="Arial"/>
                <a:cs typeface="Arial"/>
              </a:rPr>
              <a:t>communicate</a:t>
            </a:r>
            <a:r>
              <a:rPr sz="2050" dirty="0">
                <a:solidFill>
                  <a:srgbClr val="FFFFFF"/>
                </a:solidFill>
                <a:latin typeface="Arial"/>
                <a:cs typeface="Arial"/>
              </a:rPr>
              <a:t> the </a:t>
            </a:r>
            <a:r>
              <a:rPr sz="2050" spc="5" dirty="0">
                <a:solidFill>
                  <a:srgbClr val="FFFFFF"/>
                </a:solidFill>
                <a:latin typeface="Arial"/>
                <a:cs typeface="Arial"/>
              </a:rPr>
              <a:t>brand</a:t>
            </a:r>
            <a:r>
              <a:rPr sz="2050" dirty="0">
                <a:solidFill>
                  <a:srgbClr val="FFFFFF"/>
                </a:solidFill>
                <a:latin typeface="Arial"/>
                <a:cs typeface="Arial"/>
              </a:rPr>
              <a:t> </a:t>
            </a:r>
            <a:r>
              <a:rPr sz="2050" spc="5" dirty="0">
                <a:solidFill>
                  <a:srgbClr val="FFFFFF"/>
                </a:solidFill>
                <a:latin typeface="Arial"/>
                <a:cs typeface="Arial"/>
              </a:rPr>
              <a:t>message.</a:t>
            </a:r>
            <a:endParaRPr sz="2050" dirty="0">
              <a:latin typeface="Arial"/>
              <a:cs typeface="Arial"/>
            </a:endParaRPr>
          </a:p>
        </p:txBody>
      </p:sp>
      <p:sp>
        <p:nvSpPr>
          <p:cNvPr id="4" name="object 4"/>
          <p:cNvSpPr txBox="1"/>
          <p:nvPr/>
        </p:nvSpPr>
        <p:spPr>
          <a:xfrm>
            <a:off x="1275218" y="9966053"/>
            <a:ext cx="232283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spc="5"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Laura</a:t>
            </a:r>
            <a:r>
              <a:rPr sz="950" u="sng" spc="5" dirty="0">
                <a:solidFill>
                  <a:srgbClr val="FFFFFF"/>
                </a:solidFill>
                <a:uFill>
                  <a:solidFill>
                    <a:srgbClr val="FFFFFF"/>
                  </a:solidFill>
                </a:uFill>
                <a:latin typeface="Helvetica Neue"/>
                <a:cs typeface="Helvetica Neue"/>
              </a:rPr>
              <a:t> </a:t>
            </a:r>
            <a:r>
              <a:rPr sz="950" u="sng" spc="20" dirty="0">
                <a:solidFill>
                  <a:srgbClr val="FFFFFF"/>
                </a:solidFill>
                <a:uFill>
                  <a:solidFill>
                    <a:srgbClr val="FFFFFF"/>
                  </a:solidFill>
                </a:uFill>
                <a:latin typeface="Helvetica Neue"/>
                <a:cs typeface="Helvetica Neue"/>
              </a:rPr>
              <a:t>Lee</a:t>
            </a:r>
            <a:r>
              <a:rPr sz="950" u="sng" spc="5"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Moreau</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55818" y="0"/>
            <a:ext cx="12448540" cy="11308715"/>
          </a:xfrm>
          <a:custGeom>
            <a:avLst/>
            <a:gdLst/>
            <a:ahLst/>
            <a:cxnLst/>
            <a:rect l="l" t="t" r="r" b="b"/>
            <a:pathLst>
              <a:path w="12448540" h="11308715">
                <a:moveTo>
                  <a:pt x="0" y="11308556"/>
                </a:moveTo>
                <a:lnTo>
                  <a:pt x="12448280" y="11308556"/>
                </a:lnTo>
                <a:lnTo>
                  <a:pt x="12448280" y="0"/>
                </a:lnTo>
                <a:lnTo>
                  <a:pt x="0" y="0"/>
                </a:lnTo>
                <a:lnTo>
                  <a:pt x="0" y="11308556"/>
                </a:lnTo>
                <a:close/>
              </a:path>
            </a:pathLst>
          </a:custGeom>
          <a:solidFill>
            <a:srgbClr val="000000"/>
          </a:solidFill>
        </p:spPr>
        <p:txBody>
          <a:bodyPr wrap="square" lIns="0" tIns="0" rIns="0" bIns="0" rtlCol="0"/>
          <a:lstStyle/>
          <a:p>
            <a:endParaRPr dirty="0"/>
          </a:p>
        </p:txBody>
      </p:sp>
      <p:grpSp>
        <p:nvGrpSpPr>
          <p:cNvPr id="3" name="object 3"/>
          <p:cNvGrpSpPr/>
          <p:nvPr/>
        </p:nvGrpSpPr>
        <p:grpSpPr>
          <a:xfrm>
            <a:off x="0" y="5"/>
            <a:ext cx="7656195" cy="11308715"/>
            <a:chOff x="0" y="5"/>
            <a:chExt cx="7656195" cy="11308715"/>
          </a:xfrm>
        </p:grpSpPr>
        <p:sp>
          <p:nvSpPr>
            <p:cNvPr id="4" name="object 4"/>
            <p:cNvSpPr/>
            <p:nvPr/>
          </p:nvSpPr>
          <p:spPr>
            <a:xfrm>
              <a:off x="0" y="5"/>
              <a:ext cx="7656195" cy="11308715"/>
            </a:xfrm>
            <a:custGeom>
              <a:avLst/>
              <a:gdLst/>
              <a:ahLst/>
              <a:cxnLst/>
              <a:rect l="l" t="t" r="r" b="b"/>
              <a:pathLst>
                <a:path w="7656195" h="11308715">
                  <a:moveTo>
                    <a:pt x="0" y="11308550"/>
                  </a:moveTo>
                  <a:lnTo>
                    <a:pt x="7655819" y="11308550"/>
                  </a:lnTo>
                  <a:lnTo>
                    <a:pt x="7655819" y="0"/>
                  </a:lnTo>
                  <a:lnTo>
                    <a:pt x="0" y="0"/>
                  </a:lnTo>
                  <a:lnTo>
                    <a:pt x="0" y="11308550"/>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0" y="5130733"/>
              <a:ext cx="5549569" cy="6177822"/>
            </a:xfrm>
            <a:prstGeom prst="rect">
              <a:avLst/>
            </a:prstGeom>
          </p:spPr>
        </p:pic>
      </p:grpSp>
      <p:sp>
        <p:nvSpPr>
          <p:cNvPr id="6" name="object 6"/>
          <p:cNvSpPr txBox="1"/>
          <p:nvPr/>
        </p:nvSpPr>
        <p:spPr>
          <a:xfrm>
            <a:off x="9034144" y="2950560"/>
            <a:ext cx="9595485" cy="5491480"/>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LOW</a:t>
            </a:r>
            <a:r>
              <a:rPr sz="2450" b="1" spc="-35" dirty="0">
                <a:solidFill>
                  <a:srgbClr val="C39A6F"/>
                </a:solidFill>
                <a:latin typeface="Arial"/>
                <a:cs typeface="Arial"/>
              </a:rPr>
              <a:t> </a:t>
            </a:r>
            <a:r>
              <a:rPr sz="2450" b="1" spc="15" dirty="0">
                <a:solidFill>
                  <a:srgbClr val="C39A6F"/>
                </a:solidFill>
                <a:latin typeface="Arial"/>
                <a:cs typeface="Arial"/>
              </a:rPr>
              <a:t>BUDGET</a:t>
            </a:r>
            <a:endParaRPr sz="2450" dirty="0">
              <a:latin typeface="Arial"/>
              <a:cs typeface="Arial"/>
            </a:endParaRPr>
          </a:p>
          <a:p>
            <a:pPr>
              <a:lnSpc>
                <a:spcPct val="100000"/>
              </a:lnSpc>
              <a:spcBef>
                <a:spcPts val="25"/>
              </a:spcBef>
            </a:pPr>
            <a:endParaRPr sz="2600" dirty="0">
              <a:latin typeface="Arial"/>
              <a:cs typeface="Arial"/>
            </a:endParaRPr>
          </a:p>
          <a:p>
            <a:pPr marL="12700" marR="5080">
              <a:lnSpc>
                <a:spcPct val="115599"/>
              </a:lnSpc>
            </a:pPr>
            <a:r>
              <a:rPr sz="2050" spc="-35" dirty="0">
                <a:solidFill>
                  <a:srgbClr val="FFFFFF"/>
                </a:solidFill>
                <a:latin typeface="Arial"/>
                <a:cs typeface="Arial"/>
              </a:rPr>
              <a:t>Yeah,</a:t>
            </a:r>
            <a:r>
              <a:rPr sz="2050" dirty="0">
                <a:solidFill>
                  <a:srgbClr val="FFFFFF"/>
                </a:solidFill>
                <a:latin typeface="Arial"/>
                <a:cs typeface="Arial"/>
              </a:rPr>
              <a:t> there</a:t>
            </a:r>
            <a:r>
              <a:rPr sz="2050" spc="5" dirty="0">
                <a:solidFill>
                  <a:srgbClr val="FFFFFF"/>
                </a:solidFill>
                <a:latin typeface="Arial"/>
                <a:cs typeface="Arial"/>
              </a:rPr>
              <a:t> are </a:t>
            </a:r>
            <a:r>
              <a:rPr sz="2050" dirty="0">
                <a:solidFill>
                  <a:srgbClr val="FFFFFF"/>
                </a:solidFill>
                <a:latin typeface="Arial"/>
                <a:cs typeface="Arial"/>
              </a:rPr>
              <a:t>still the</a:t>
            </a:r>
            <a:r>
              <a:rPr sz="2050" spc="5" dirty="0">
                <a:solidFill>
                  <a:srgbClr val="FFFFFF"/>
                </a:solidFill>
                <a:latin typeface="Arial"/>
                <a:cs typeface="Arial"/>
              </a:rPr>
              <a:t> occasional jobs </a:t>
            </a:r>
            <a:r>
              <a:rPr sz="2050" dirty="0">
                <a:solidFill>
                  <a:srgbClr val="FFFFFF"/>
                </a:solidFill>
                <a:latin typeface="Arial"/>
                <a:cs typeface="Arial"/>
              </a:rPr>
              <a:t>that </a:t>
            </a:r>
            <a:r>
              <a:rPr sz="2050" spc="5" dirty="0">
                <a:solidFill>
                  <a:srgbClr val="FFFFFF"/>
                </a:solidFill>
                <a:latin typeface="Arial"/>
                <a:cs typeface="Arial"/>
              </a:rPr>
              <a:t>have big </a:t>
            </a:r>
            <a:r>
              <a:rPr sz="2050" dirty="0">
                <a:solidFill>
                  <a:srgbClr val="FFFFFF"/>
                </a:solidFill>
                <a:latin typeface="Arial"/>
                <a:cs typeface="Arial"/>
              </a:rPr>
              <a:t>(or</a:t>
            </a:r>
            <a:r>
              <a:rPr sz="2050" spc="5" dirty="0">
                <a:solidFill>
                  <a:srgbClr val="FFFFFF"/>
                </a:solidFill>
                <a:latin typeface="Arial"/>
                <a:cs typeface="Arial"/>
              </a:rPr>
              <a:t> </a:t>
            </a:r>
            <a:r>
              <a:rPr sz="2050" dirty="0">
                <a:solidFill>
                  <a:srgbClr val="FFFFFF"/>
                </a:solidFill>
                <a:latin typeface="Arial"/>
                <a:cs typeface="Arial"/>
              </a:rPr>
              <a:t>at least</a:t>
            </a:r>
            <a:r>
              <a:rPr sz="2050" spc="5" dirty="0">
                <a:solidFill>
                  <a:srgbClr val="FFFFFF"/>
                </a:solidFill>
                <a:latin typeface="Arial"/>
                <a:cs typeface="Arial"/>
              </a:rPr>
              <a:t> </a:t>
            </a:r>
            <a:r>
              <a:rPr sz="2050" dirty="0">
                <a:solidFill>
                  <a:srgbClr val="FFFFFF"/>
                </a:solidFill>
                <a:latin typeface="Arial"/>
                <a:cs typeface="Arial"/>
              </a:rPr>
              <a:t>pretty</a:t>
            </a:r>
            <a:r>
              <a:rPr sz="2050" spc="5" dirty="0">
                <a:solidFill>
                  <a:srgbClr val="FFFFFF"/>
                </a:solidFill>
                <a:latin typeface="Arial"/>
                <a:cs typeface="Arial"/>
              </a:rPr>
              <a:t> </a:t>
            </a:r>
            <a:r>
              <a:rPr sz="2050" dirty="0">
                <a:solidFill>
                  <a:srgbClr val="FFFFFF"/>
                </a:solidFill>
                <a:latin typeface="Arial"/>
                <a:cs typeface="Arial"/>
              </a:rPr>
              <a:t>decent) </a:t>
            </a:r>
            <a:r>
              <a:rPr sz="2050" spc="5" dirty="0">
                <a:solidFill>
                  <a:srgbClr val="FFFFFF"/>
                </a:solidFill>
                <a:latin typeface="Arial"/>
                <a:cs typeface="Arial"/>
              </a:rPr>
              <a:t> </a:t>
            </a:r>
            <a:r>
              <a:rPr sz="2050" dirty="0">
                <a:solidFill>
                  <a:srgbClr val="FFFFFF"/>
                </a:solidFill>
                <a:latin typeface="Arial"/>
                <a:cs typeface="Arial"/>
              </a:rPr>
              <a:t>budgets,</a:t>
            </a:r>
            <a:r>
              <a:rPr sz="2050" spc="5" dirty="0">
                <a:solidFill>
                  <a:srgbClr val="FFFFFF"/>
                </a:solidFill>
                <a:latin typeface="Arial"/>
                <a:cs typeface="Arial"/>
              </a:rPr>
              <a:t> but </a:t>
            </a:r>
            <a:r>
              <a:rPr sz="2050" spc="-10" dirty="0">
                <a:solidFill>
                  <a:srgbClr val="FFFFFF"/>
                </a:solidFill>
                <a:latin typeface="Arial"/>
                <a:cs typeface="Arial"/>
              </a:rPr>
              <a:t>it’s</a:t>
            </a:r>
            <a:r>
              <a:rPr sz="2050" spc="10" dirty="0">
                <a:solidFill>
                  <a:srgbClr val="FFFFFF"/>
                </a:solidFill>
                <a:latin typeface="Arial"/>
                <a:cs typeface="Arial"/>
              </a:rPr>
              <a:t> </a:t>
            </a:r>
            <a:r>
              <a:rPr sz="2050" spc="5" dirty="0">
                <a:solidFill>
                  <a:srgbClr val="FFFFFF"/>
                </a:solidFill>
                <a:latin typeface="Arial"/>
                <a:cs typeface="Arial"/>
              </a:rPr>
              <a:t>becoming a </a:t>
            </a:r>
            <a:r>
              <a:rPr sz="2050" dirty="0">
                <a:solidFill>
                  <a:srgbClr val="FFFFFF"/>
                </a:solidFill>
                <a:latin typeface="Arial"/>
                <a:cs typeface="Arial"/>
              </a:rPr>
              <a:t>lot</a:t>
            </a:r>
            <a:r>
              <a:rPr sz="2050" spc="10" dirty="0">
                <a:solidFill>
                  <a:srgbClr val="FFFFFF"/>
                </a:solidFill>
                <a:latin typeface="Arial"/>
                <a:cs typeface="Arial"/>
              </a:rPr>
              <a:t> </a:t>
            </a:r>
            <a:r>
              <a:rPr sz="2050" spc="5" dirty="0">
                <a:solidFill>
                  <a:srgbClr val="FFFFFF"/>
                </a:solidFill>
                <a:latin typeface="Arial"/>
                <a:cs typeface="Arial"/>
              </a:rPr>
              <a:t>more </a:t>
            </a:r>
            <a:r>
              <a:rPr sz="2050" dirty="0">
                <a:solidFill>
                  <a:srgbClr val="FFFFFF"/>
                </a:solidFill>
                <a:latin typeface="Arial"/>
                <a:cs typeface="Arial"/>
              </a:rPr>
              <a:t>typical</a:t>
            </a:r>
            <a:r>
              <a:rPr sz="2050" spc="5" dirty="0">
                <a:solidFill>
                  <a:srgbClr val="FFFFFF"/>
                </a:solidFill>
                <a:latin typeface="Arial"/>
                <a:cs typeface="Arial"/>
              </a:rPr>
              <a:t> </a:t>
            </a:r>
            <a:r>
              <a:rPr sz="2050" dirty="0">
                <a:solidFill>
                  <a:srgbClr val="FFFFFF"/>
                </a:solidFill>
                <a:latin typeface="Arial"/>
                <a:cs typeface="Arial"/>
              </a:rPr>
              <a:t>for</a:t>
            </a:r>
            <a:r>
              <a:rPr sz="2050" spc="10" dirty="0">
                <a:solidFill>
                  <a:srgbClr val="FFFFFF"/>
                </a:solidFill>
                <a:latin typeface="Arial"/>
                <a:cs typeface="Arial"/>
              </a:rPr>
              <a:t> </a:t>
            </a:r>
            <a:r>
              <a:rPr sz="2050" spc="5" dirty="0">
                <a:solidFill>
                  <a:srgbClr val="FFFFFF"/>
                </a:solidFill>
                <a:latin typeface="Arial"/>
                <a:cs typeface="Arial"/>
              </a:rPr>
              <a:t>us </a:t>
            </a:r>
            <a:r>
              <a:rPr sz="2050" dirty="0">
                <a:solidFill>
                  <a:srgbClr val="FFFFFF"/>
                </a:solidFill>
                <a:latin typeface="Arial"/>
                <a:cs typeface="Arial"/>
              </a:rPr>
              <a:t>to</a:t>
            </a:r>
            <a:r>
              <a:rPr sz="2050" spc="5" dirty="0">
                <a:solidFill>
                  <a:srgbClr val="FFFFFF"/>
                </a:solidFill>
                <a:latin typeface="Arial"/>
                <a:cs typeface="Arial"/>
              </a:rPr>
              <a:t> be</a:t>
            </a:r>
            <a:r>
              <a:rPr sz="2050" spc="10" dirty="0">
                <a:solidFill>
                  <a:srgbClr val="FFFFFF"/>
                </a:solidFill>
                <a:latin typeface="Arial"/>
                <a:cs typeface="Arial"/>
              </a:rPr>
              <a:t> </a:t>
            </a:r>
            <a:r>
              <a:rPr sz="2050" dirty="0">
                <a:solidFill>
                  <a:srgbClr val="FFFFFF"/>
                </a:solidFill>
                <a:latin typeface="Arial"/>
                <a:cs typeface="Arial"/>
              </a:rPr>
              <a:t>calling</a:t>
            </a:r>
            <a:r>
              <a:rPr sz="2050" spc="5" dirty="0">
                <a:solidFill>
                  <a:srgbClr val="FFFFFF"/>
                </a:solidFill>
                <a:latin typeface="Arial"/>
                <a:cs typeface="Arial"/>
              </a:rPr>
              <a:t> </a:t>
            </a:r>
            <a:r>
              <a:rPr sz="2050" dirty="0">
                <a:solidFill>
                  <a:srgbClr val="FFFFFF"/>
                </a:solidFill>
                <a:latin typeface="Arial"/>
                <a:cs typeface="Arial"/>
              </a:rPr>
              <a:t>in</a:t>
            </a:r>
            <a:r>
              <a:rPr sz="2050" spc="5" dirty="0">
                <a:solidFill>
                  <a:srgbClr val="FFFFFF"/>
                </a:solidFill>
                <a:latin typeface="Arial"/>
                <a:cs typeface="Arial"/>
              </a:rPr>
              <a:t> </a:t>
            </a:r>
            <a:r>
              <a:rPr sz="2050" dirty="0">
                <a:solidFill>
                  <a:srgbClr val="FFFFFF"/>
                </a:solidFill>
                <a:latin typeface="Arial"/>
                <a:cs typeface="Arial"/>
              </a:rPr>
              <a:t>favors</a:t>
            </a:r>
            <a:r>
              <a:rPr sz="2050" spc="10" dirty="0">
                <a:solidFill>
                  <a:srgbClr val="FFFFFF"/>
                </a:solidFill>
                <a:latin typeface="Arial"/>
                <a:cs typeface="Arial"/>
              </a:rPr>
              <a:t> </a:t>
            </a:r>
            <a:r>
              <a:rPr sz="2050" spc="5" dirty="0">
                <a:solidFill>
                  <a:srgbClr val="FFFFFF"/>
                </a:solidFill>
                <a:latin typeface="Arial"/>
                <a:cs typeface="Arial"/>
              </a:rPr>
              <a:t>and </a:t>
            </a:r>
            <a:r>
              <a:rPr sz="2050" dirty="0">
                <a:solidFill>
                  <a:srgbClr val="FFFFFF"/>
                </a:solidFill>
                <a:latin typeface="Arial"/>
                <a:cs typeface="Arial"/>
              </a:rPr>
              <a:t>trying </a:t>
            </a:r>
            <a:r>
              <a:rPr sz="2050" spc="-555" dirty="0">
                <a:solidFill>
                  <a:srgbClr val="FFFFFF"/>
                </a:solidFill>
                <a:latin typeface="Arial"/>
                <a:cs typeface="Arial"/>
              </a:rPr>
              <a:t> </a:t>
            </a:r>
            <a:r>
              <a:rPr sz="2050" dirty="0">
                <a:solidFill>
                  <a:srgbClr val="FFFFFF"/>
                </a:solidFill>
                <a:latin typeface="Arial"/>
                <a:cs typeface="Arial"/>
              </a:rPr>
              <a:t>to find </a:t>
            </a:r>
            <a:r>
              <a:rPr sz="2050" spc="5" dirty="0">
                <a:solidFill>
                  <a:srgbClr val="FFFFFF"/>
                </a:solidFill>
                <a:latin typeface="Arial"/>
                <a:cs typeface="Arial"/>
              </a:rPr>
              <a:t>ways</a:t>
            </a:r>
            <a:r>
              <a:rPr sz="2050" dirty="0">
                <a:solidFill>
                  <a:srgbClr val="FFFFFF"/>
                </a:solidFill>
                <a:latin typeface="Arial"/>
                <a:cs typeface="Arial"/>
              </a:rPr>
              <a:t> to stretch </a:t>
            </a:r>
            <a:r>
              <a:rPr sz="2050" spc="5" dirty="0">
                <a:solidFill>
                  <a:srgbClr val="FFFFFF"/>
                </a:solidFill>
                <a:latin typeface="Arial"/>
                <a:cs typeface="Arial"/>
              </a:rPr>
              <a:t>a</a:t>
            </a:r>
            <a:r>
              <a:rPr sz="2050" dirty="0">
                <a:solidFill>
                  <a:srgbClr val="FFFFFF"/>
                </a:solidFill>
                <a:latin typeface="Arial"/>
                <a:cs typeface="Arial"/>
              </a:rPr>
              <a:t> few </a:t>
            </a:r>
            <a:r>
              <a:rPr sz="2050" spc="5" dirty="0">
                <a:solidFill>
                  <a:srgbClr val="FFFFFF"/>
                </a:solidFill>
                <a:latin typeface="Arial"/>
                <a:cs typeface="Arial"/>
              </a:rPr>
              <a:t>modest</a:t>
            </a:r>
            <a:r>
              <a:rPr sz="2050" dirty="0">
                <a:solidFill>
                  <a:srgbClr val="FFFFFF"/>
                </a:solidFill>
                <a:latin typeface="Arial"/>
                <a:cs typeface="Arial"/>
              </a:rPr>
              <a:t> </a:t>
            </a:r>
            <a:r>
              <a:rPr sz="2050" spc="5" dirty="0">
                <a:solidFill>
                  <a:srgbClr val="FFFFFF"/>
                </a:solidFill>
                <a:latin typeface="Arial"/>
                <a:cs typeface="Arial"/>
              </a:rPr>
              <a:t>bucks</a:t>
            </a:r>
            <a:r>
              <a:rPr sz="2050" dirty="0">
                <a:solidFill>
                  <a:srgbClr val="FFFFFF"/>
                </a:solidFill>
                <a:latin typeface="Arial"/>
                <a:cs typeface="Arial"/>
              </a:rPr>
              <a:t> to create</a:t>
            </a:r>
            <a:r>
              <a:rPr sz="2050" spc="5" dirty="0">
                <a:solidFill>
                  <a:srgbClr val="FFFFFF"/>
                </a:solidFill>
                <a:latin typeface="Arial"/>
                <a:cs typeface="Arial"/>
              </a:rPr>
              <a:t> something</a:t>
            </a:r>
            <a:r>
              <a:rPr sz="2050" dirty="0">
                <a:solidFill>
                  <a:srgbClr val="FFFFFF"/>
                </a:solidFill>
                <a:latin typeface="Arial"/>
                <a:cs typeface="Arial"/>
              </a:rPr>
              <a:t> </a:t>
            </a:r>
            <a:r>
              <a:rPr sz="2050" spc="5" dirty="0">
                <a:solidFill>
                  <a:srgbClr val="FFFFFF"/>
                </a:solidFill>
                <a:latin typeface="Arial"/>
                <a:cs typeface="Arial"/>
              </a:rPr>
              <a:t>remarkable.</a:t>
            </a:r>
            <a:endParaRPr sz="2050" dirty="0">
              <a:latin typeface="Arial"/>
              <a:cs typeface="Arial"/>
            </a:endParaRPr>
          </a:p>
          <a:p>
            <a:pPr marL="12700" marR="13970">
              <a:lnSpc>
                <a:spcPct val="113999"/>
              </a:lnSpc>
              <a:spcBef>
                <a:spcPts val="80"/>
              </a:spcBef>
            </a:pPr>
            <a:r>
              <a:rPr sz="2050" spc="-15" dirty="0">
                <a:solidFill>
                  <a:srgbClr val="FFFFFF"/>
                </a:solidFill>
                <a:latin typeface="Arial"/>
                <a:cs typeface="Arial"/>
              </a:rPr>
              <a:t>We</a:t>
            </a:r>
            <a:r>
              <a:rPr sz="2050" dirty="0">
                <a:solidFill>
                  <a:srgbClr val="FFFFFF"/>
                </a:solidFill>
                <a:latin typeface="Arial"/>
                <a:cs typeface="Arial"/>
              </a:rPr>
              <a:t> </a:t>
            </a:r>
            <a:r>
              <a:rPr sz="2050" spc="5" dirty="0">
                <a:solidFill>
                  <a:srgbClr val="FFFFFF"/>
                </a:solidFill>
                <a:latin typeface="Arial"/>
                <a:cs typeface="Arial"/>
              </a:rPr>
              <a:t>believe </a:t>
            </a:r>
            <a:r>
              <a:rPr sz="2050" dirty="0">
                <a:solidFill>
                  <a:srgbClr val="FFFFFF"/>
                </a:solidFill>
                <a:latin typeface="Arial"/>
                <a:cs typeface="Arial"/>
              </a:rPr>
              <a:t>these</a:t>
            </a:r>
            <a:r>
              <a:rPr sz="2050" spc="5" dirty="0">
                <a:solidFill>
                  <a:srgbClr val="FFFFFF"/>
                </a:solidFill>
                <a:latin typeface="Arial"/>
                <a:cs typeface="Arial"/>
              </a:rPr>
              <a:t> </a:t>
            </a:r>
            <a:r>
              <a:rPr sz="2050" spc="-10" dirty="0">
                <a:solidFill>
                  <a:srgbClr val="FFFFFF"/>
                </a:solidFill>
                <a:latin typeface="Arial"/>
                <a:cs typeface="Arial"/>
              </a:rPr>
              <a:t>low-dollar,</a:t>
            </a:r>
            <a:r>
              <a:rPr sz="2050" dirty="0">
                <a:solidFill>
                  <a:srgbClr val="FFFFFF"/>
                </a:solidFill>
                <a:latin typeface="Arial"/>
                <a:cs typeface="Arial"/>
              </a:rPr>
              <a:t> still-big-idea</a:t>
            </a:r>
            <a:r>
              <a:rPr sz="2050" spc="5" dirty="0">
                <a:solidFill>
                  <a:srgbClr val="FFFFFF"/>
                </a:solidFill>
                <a:latin typeface="Arial"/>
                <a:cs typeface="Arial"/>
              </a:rPr>
              <a:t> </a:t>
            </a:r>
            <a:r>
              <a:rPr sz="2050" spc="-5" dirty="0">
                <a:solidFill>
                  <a:srgbClr val="FFFFFF"/>
                </a:solidFill>
                <a:latin typeface="Arial"/>
                <a:cs typeface="Arial"/>
              </a:rPr>
              <a:t>efforts</a:t>
            </a:r>
            <a:r>
              <a:rPr sz="2050" spc="5" dirty="0">
                <a:solidFill>
                  <a:srgbClr val="FFFFFF"/>
                </a:solidFill>
                <a:latin typeface="Arial"/>
                <a:cs typeface="Arial"/>
              </a:rPr>
              <a:t> should</a:t>
            </a:r>
            <a:r>
              <a:rPr sz="2050" dirty="0">
                <a:solidFill>
                  <a:srgbClr val="FFFFFF"/>
                </a:solidFill>
                <a:latin typeface="Arial"/>
                <a:cs typeface="Arial"/>
              </a:rPr>
              <a:t> </a:t>
            </a:r>
            <a:r>
              <a:rPr sz="2050" spc="5" dirty="0">
                <a:solidFill>
                  <a:srgbClr val="FFFFFF"/>
                </a:solidFill>
                <a:latin typeface="Arial"/>
                <a:cs typeface="Arial"/>
              </a:rPr>
              <a:t>be rewarded – and</a:t>
            </a:r>
            <a:r>
              <a:rPr sz="2050" dirty="0">
                <a:solidFill>
                  <a:srgbClr val="FFFFFF"/>
                </a:solidFill>
                <a:latin typeface="Arial"/>
                <a:cs typeface="Arial"/>
              </a:rPr>
              <a:t> </a:t>
            </a:r>
            <a:r>
              <a:rPr sz="2050" spc="5" dirty="0">
                <a:solidFill>
                  <a:srgbClr val="FFFFFF"/>
                </a:solidFill>
                <a:latin typeface="Arial"/>
                <a:cs typeface="Arial"/>
              </a:rPr>
              <a:t>not </a:t>
            </a:r>
            <a:r>
              <a:rPr sz="2050" spc="10" dirty="0">
                <a:solidFill>
                  <a:srgbClr val="FFFFFF"/>
                </a:solidFill>
                <a:latin typeface="Arial"/>
                <a:cs typeface="Arial"/>
              </a:rPr>
              <a:t> </a:t>
            </a:r>
            <a:r>
              <a:rPr sz="2050" spc="5" dirty="0">
                <a:solidFill>
                  <a:srgbClr val="FFFFFF"/>
                </a:solidFill>
                <a:latin typeface="Arial"/>
                <a:cs typeface="Arial"/>
              </a:rPr>
              <a:t>asked</a:t>
            </a:r>
            <a:r>
              <a:rPr sz="2050" dirty="0">
                <a:solidFill>
                  <a:srgbClr val="FFFFFF"/>
                </a:solidFill>
                <a:latin typeface="Arial"/>
                <a:cs typeface="Arial"/>
              </a:rPr>
              <a:t> to </a:t>
            </a:r>
            <a:r>
              <a:rPr sz="2050" spc="5" dirty="0">
                <a:solidFill>
                  <a:srgbClr val="FFFFFF"/>
                </a:solidFill>
                <a:latin typeface="Arial"/>
                <a:cs typeface="Arial"/>
              </a:rPr>
              <a:t>go head-to-head</a:t>
            </a:r>
            <a:r>
              <a:rPr sz="2050" dirty="0">
                <a:solidFill>
                  <a:srgbClr val="FFFFFF"/>
                </a:solidFill>
                <a:latin typeface="Arial"/>
                <a:cs typeface="Arial"/>
              </a:rPr>
              <a:t> with those</a:t>
            </a:r>
            <a:r>
              <a:rPr sz="2050" spc="5" dirty="0">
                <a:solidFill>
                  <a:srgbClr val="FFFFFF"/>
                </a:solidFill>
                <a:latin typeface="Arial"/>
                <a:cs typeface="Arial"/>
              </a:rPr>
              <a:t> chosen</a:t>
            </a:r>
            <a:r>
              <a:rPr sz="2050" dirty="0">
                <a:solidFill>
                  <a:srgbClr val="FFFFFF"/>
                </a:solidFill>
                <a:latin typeface="Arial"/>
                <a:cs typeface="Arial"/>
              </a:rPr>
              <a:t> few </a:t>
            </a:r>
            <a:r>
              <a:rPr sz="2050" spc="5" dirty="0">
                <a:solidFill>
                  <a:srgbClr val="FFFFFF"/>
                </a:solidFill>
                <a:latin typeface="Arial"/>
                <a:cs typeface="Arial"/>
              </a:rPr>
              <a:t>jobs </a:t>
            </a:r>
            <a:r>
              <a:rPr sz="2050" dirty="0">
                <a:solidFill>
                  <a:srgbClr val="FFFFFF"/>
                </a:solidFill>
                <a:latin typeface="Arial"/>
                <a:cs typeface="Arial"/>
              </a:rPr>
              <a:t>that </a:t>
            </a:r>
            <a:r>
              <a:rPr sz="2050" spc="5" dirty="0">
                <a:solidFill>
                  <a:srgbClr val="FFFFFF"/>
                </a:solidFill>
                <a:latin typeface="Arial"/>
                <a:cs typeface="Arial"/>
              </a:rPr>
              <a:t>are</a:t>
            </a:r>
            <a:r>
              <a:rPr sz="2050" dirty="0">
                <a:solidFill>
                  <a:srgbClr val="FFFFFF"/>
                </a:solidFill>
                <a:latin typeface="Arial"/>
                <a:cs typeface="Arial"/>
              </a:rPr>
              <a:t> still</a:t>
            </a:r>
            <a:r>
              <a:rPr sz="2050" spc="5" dirty="0">
                <a:solidFill>
                  <a:srgbClr val="FFFFFF"/>
                </a:solidFill>
                <a:latin typeface="Arial"/>
                <a:cs typeface="Arial"/>
              </a:rPr>
              <a:t> properly</a:t>
            </a:r>
            <a:r>
              <a:rPr sz="2050" dirty="0">
                <a:solidFill>
                  <a:srgbClr val="FFFFFF"/>
                </a:solidFill>
                <a:latin typeface="Arial"/>
                <a:cs typeface="Arial"/>
              </a:rPr>
              <a:t> funded.</a:t>
            </a:r>
            <a:endParaRPr sz="2050" dirty="0">
              <a:latin typeface="Arial"/>
              <a:cs typeface="Arial"/>
            </a:endParaRPr>
          </a:p>
          <a:p>
            <a:pPr>
              <a:lnSpc>
                <a:spcPct val="100000"/>
              </a:lnSpc>
            </a:pPr>
            <a:endParaRPr sz="2300" dirty="0">
              <a:latin typeface="Arial"/>
              <a:cs typeface="Arial"/>
            </a:endParaRPr>
          </a:p>
          <a:p>
            <a:pPr>
              <a:lnSpc>
                <a:spcPct val="100000"/>
              </a:lnSpc>
              <a:spcBef>
                <a:spcPts val="20"/>
              </a:spcBef>
            </a:pPr>
            <a:endParaRPr sz="3000" dirty="0">
              <a:latin typeface="Arial"/>
              <a:cs typeface="Arial"/>
            </a:endParaRPr>
          </a:p>
          <a:p>
            <a:pPr marL="12700">
              <a:lnSpc>
                <a:spcPct val="100000"/>
              </a:lnSpc>
            </a:pPr>
            <a:r>
              <a:rPr sz="2050" spc="-60" dirty="0">
                <a:solidFill>
                  <a:srgbClr val="FFFFFF"/>
                </a:solidFill>
                <a:latin typeface="Arial"/>
                <a:cs typeface="Arial"/>
              </a:rPr>
              <a:t>You</a:t>
            </a:r>
            <a:r>
              <a:rPr sz="2050" spc="5" dirty="0">
                <a:solidFill>
                  <a:srgbClr val="FFFFFF"/>
                </a:solidFill>
                <a:latin typeface="Arial"/>
                <a:cs typeface="Arial"/>
              </a:rPr>
              <a:t> may</a:t>
            </a:r>
            <a:r>
              <a:rPr sz="2050" spc="10" dirty="0">
                <a:solidFill>
                  <a:srgbClr val="FFFFFF"/>
                </a:solidFill>
                <a:latin typeface="Arial"/>
                <a:cs typeface="Arial"/>
              </a:rPr>
              <a:t> </a:t>
            </a:r>
            <a:r>
              <a:rPr sz="2050" dirty="0">
                <a:solidFill>
                  <a:srgbClr val="FFFFFF"/>
                </a:solidFill>
                <a:latin typeface="Arial"/>
                <a:cs typeface="Arial"/>
              </a:rPr>
              <a:t>enter</a:t>
            </a:r>
            <a:r>
              <a:rPr sz="2050" spc="10" dirty="0">
                <a:solidFill>
                  <a:srgbClr val="FFFFFF"/>
                </a:solidFill>
                <a:latin typeface="Arial"/>
                <a:cs typeface="Arial"/>
              </a:rPr>
              <a:t> </a:t>
            </a:r>
            <a:r>
              <a:rPr sz="2050" dirty="0">
                <a:solidFill>
                  <a:srgbClr val="FFFFFF"/>
                </a:solidFill>
                <a:latin typeface="Arial"/>
                <a:cs typeface="Arial"/>
              </a:rPr>
              <a:t>in</a:t>
            </a:r>
            <a:r>
              <a:rPr sz="2050" spc="10"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following</a:t>
            </a:r>
            <a:r>
              <a:rPr sz="2050" spc="5" dirty="0">
                <a:solidFill>
                  <a:srgbClr val="FFFFFF"/>
                </a:solidFill>
                <a:latin typeface="Arial"/>
                <a:cs typeface="Arial"/>
              </a:rPr>
              <a:t> </a:t>
            </a:r>
            <a:r>
              <a:rPr sz="2050" dirty="0">
                <a:solidFill>
                  <a:srgbClr val="FFFFFF"/>
                </a:solidFill>
                <a:latin typeface="Arial"/>
                <a:cs typeface="Arial"/>
              </a:rPr>
              <a:t>sub-categories:</a:t>
            </a:r>
            <a:endParaRPr sz="2050" dirty="0">
              <a:latin typeface="Arial"/>
              <a:cs typeface="Arial"/>
            </a:endParaRPr>
          </a:p>
          <a:p>
            <a:pPr>
              <a:lnSpc>
                <a:spcPct val="100000"/>
              </a:lnSpc>
              <a:spcBef>
                <a:spcPts val="45"/>
              </a:spcBef>
            </a:pPr>
            <a:endParaRPr sz="2400" dirty="0">
              <a:latin typeface="Arial"/>
              <a:cs typeface="Arial"/>
            </a:endParaRPr>
          </a:p>
          <a:p>
            <a:pPr marL="12700" marR="4573905">
              <a:lnSpc>
                <a:spcPct val="117300"/>
              </a:lnSpc>
            </a:pPr>
            <a:r>
              <a:rPr sz="2050" dirty="0">
                <a:solidFill>
                  <a:srgbClr val="C39A6F"/>
                </a:solidFill>
                <a:latin typeface="Arial"/>
                <a:cs typeface="Arial"/>
              </a:rPr>
              <a:t>TV/Video/Moving</a:t>
            </a:r>
            <a:r>
              <a:rPr sz="2050" spc="-5" dirty="0">
                <a:solidFill>
                  <a:srgbClr val="C39A6F"/>
                </a:solidFill>
                <a:latin typeface="Arial"/>
                <a:cs typeface="Arial"/>
              </a:rPr>
              <a:t> </a:t>
            </a:r>
            <a:r>
              <a:rPr sz="2050" dirty="0">
                <a:solidFill>
                  <a:srgbClr val="C39A6F"/>
                </a:solidFill>
                <a:latin typeface="Arial"/>
                <a:cs typeface="Arial"/>
              </a:rPr>
              <a:t>Picture:</a:t>
            </a:r>
            <a:r>
              <a:rPr sz="2050" spc="-114" dirty="0">
                <a:solidFill>
                  <a:srgbClr val="C39A6F"/>
                </a:solidFill>
                <a:latin typeface="Arial"/>
                <a:cs typeface="Arial"/>
              </a:rPr>
              <a:t> </a:t>
            </a:r>
            <a:r>
              <a:rPr sz="2050" dirty="0">
                <a:solidFill>
                  <a:srgbClr val="C39A6F"/>
                </a:solidFill>
                <a:latin typeface="Arial"/>
                <a:cs typeface="Arial"/>
              </a:rPr>
              <a:t>All in </a:t>
            </a:r>
            <a:r>
              <a:rPr sz="2050" spc="5" dirty="0">
                <a:solidFill>
                  <a:srgbClr val="C39A6F"/>
                </a:solidFill>
                <a:latin typeface="Arial"/>
                <a:cs typeface="Arial"/>
              </a:rPr>
              <a:t>under</a:t>
            </a:r>
            <a:r>
              <a:rPr sz="2050" spc="-5" dirty="0">
                <a:solidFill>
                  <a:srgbClr val="C39A6F"/>
                </a:solidFill>
                <a:latin typeface="Arial"/>
                <a:cs typeface="Arial"/>
              </a:rPr>
              <a:t> </a:t>
            </a:r>
            <a:r>
              <a:rPr sz="2050" spc="5" dirty="0">
                <a:solidFill>
                  <a:srgbClr val="C39A6F"/>
                </a:solidFill>
                <a:latin typeface="Arial"/>
                <a:cs typeface="Arial"/>
              </a:rPr>
              <a:t>$20K </a:t>
            </a:r>
            <a:r>
              <a:rPr sz="2050" spc="-555" dirty="0">
                <a:solidFill>
                  <a:srgbClr val="C39A6F"/>
                </a:solidFill>
                <a:latin typeface="Arial"/>
                <a:cs typeface="Arial"/>
              </a:rPr>
              <a:t> </a:t>
            </a:r>
            <a:r>
              <a:rPr sz="2050" dirty="0">
                <a:solidFill>
                  <a:srgbClr val="C39A6F"/>
                </a:solidFill>
                <a:latin typeface="Arial"/>
                <a:cs typeface="Arial"/>
              </a:rPr>
              <a:t>Print:</a:t>
            </a:r>
            <a:r>
              <a:rPr sz="2050" spc="-120" dirty="0">
                <a:solidFill>
                  <a:srgbClr val="C39A6F"/>
                </a:solidFill>
                <a:latin typeface="Arial"/>
                <a:cs typeface="Arial"/>
              </a:rPr>
              <a:t> </a:t>
            </a:r>
            <a:r>
              <a:rPr sz="2050" dirty="0">
                <a:solidFill>
                  <a:srgbClr val="C39A6F"/>
                </a:solidFill>
                <a:latin typeface="Arial"/>
                <a:cs typeface="Arial"/>
              </a:rPr>
              <a:t>All in </a:t>
            </a:r>
            <a:r>
              <a:rPr sz="2050" spc="5" dirty="0">
                <a:solidFill>
                  <a:srgbClr val="C39A6F"/>
                </a:solidFill>
                <a:latin typeface="Arial"/>
                <a:cs typeface="Arial"/>
              </a:rPr>
              <a:t>under</a:t>
            </a:r>
            <a:r>
              <a:rPr sz="2050" dirty="0">
                <a:solidFill>
                  <a:srgbClr val="C39A6F"/>
                </a:solidFill>
                <a:latin typeface="Arial"/>
                <a:cs typeface="Arial"/>
              </a:rPr>
              <a:t> </a:t>
            </a:r>
            <a:r>
              <a:rPr sz="2050" spc="5" dirty="0">
                <a:solidFill>
                  <a:srgbClr val="C39A6F"/>
                </a:solidFill>
                <a:latin typeface="Arial"/>
                <a:cs typeface="Arial"/>
              </a:rPr>
              <a:t>$1K</a:t>
            </a:r>
            <a:endParaRPr sz="2050" dirty="0">
              <a:latin typeface="Arial"/>
              <a:cs typeface="Arial"/>
            </a:endParaRPr>
          </a:p>
          <a:p>
            <a:pPr marL="12700" marR="5703570">
              <a:lnSpc>
                <a:spcPct val="113999"/>
              </a:lnSpc>
              <a:spcBef>
                <a:spcPts val="80"/>
              </a:spcBef>
            </a:pPr>
            <a:r>
              <a:rPr sz="2050" spc="5" dirty="0">
                <a:solidFill>
                  <a:srgbClr val="C39A6F"/>
                </a:solidFill>
                <a:latin typeface="Arial"/>
                <a:cs typeface="Arial"/>
              </a:rPr>
              <a:t>Audio</a:t>
            </a:r>
            <a:r>
              <a:rPr sz="2050" spc="-5" dirty="0">
                <a:solidFill>
                  <a:srgbClr val="C39A6F"/>
                </a:solidFill>
                <a:latin typeface="Arial"/>
                <a:cs typeface="Arial"/>
              </a:rPr>
              <a:t> </a:t>
            </a:r>
            <a:r>
              <a:rPr sz="2050" dirty="0">
                <a:solidFill>
                  <a:srgbClr val="C39A6F"/>
                </a:solidFill>
                <a:latin typeface="Arial"/>
                <a:cs typeface="Arial"/>
              </a:rPr>
              <a:t>Marketing:</a:t>
            </a:r>
            <a:r>
              <a:rPr sz="2050" spc="-120" dirty="0">
                <a:solidFill>
                  <a:srgbClr val="C39A6F"/>
                </a:solidFill>
                <a:latin typeface="Arial"/>
                <a:cs typeface="Arial"/>
              </a:rPr>
              <a:t> </a:t>
            </a:r>
            <a:r>
              <a:rPr sz="2050" dirty="0">
                <a:solidFill>
                  <a:srgbClr val="C39A6F"/>
                </a:solidFill>
                <a:latin typeface="Arial"/>
                <a:cs typeface="Arial"/>
              </a:rPr>
              <a:t>All</a:t>
            </a:r>
            <a:r>
              <a:rPr sz="2050" spc="-5" dirty="0">
                <a:solidFill>
                  <a:srgbClr val="C39A6F"/>
                </a:solidFill>
                <a:latin typeface="Arial"/>
                <a:cs typeface="Arial"/>
              </a:rPr>
              <a:t> </a:t>
            </a:r>
            <a:r>
              <a:rPr sz="2050" dirty="0">
                <a:solidFill>
                  <a:srgbClr val="C39A6F"/>
                </a:solidFill>
                <a:latin typeface="Arial"/>
                <a:cs typeface="Arial"/>
              </a:rPr>
              <a:t>in</a:t>
            </a:r>
            <a:r>
              <a:rPr sz="2050" spc="-5" dirty="0">
                <a:solidFill>
                  <a:srgbClr val="C39A6F"/>
                </a:solidFill>
                <a:latin typeface="Arial"/>
                <a:cs typeface="Arial"/>
              </a:rPr>
              <a:t> </a:t>
            </a:r>
            <a:r>
              <a:rPr sz="2050" spc="5" dirty="0">
                <a:solidFill>
                  <a:srgbClr val="C39A6F"/>
                </a:solidFill>
                <a:latin typeface="Arial"/>
                <a:cs typeface="Arial"/>
              </a:rPr>
              <a:t>under</a:t>
            </a:r>
            <a:r>
              <a:rPr sz="2050" dirty="0">
                <a:solidFill>
                  <a:srgbClr val="C39A6F"/>
                </a:solidFill>
                <a:latin typeface="Arial"/>
                <a:cs typeface="Arial"/>
              </a:rPr>
              <a:t> </a:t>
            </a:r>
            <a:r>
              <a:rPr sz="2050" spc="5" dirty="0">
                <a:solidFill>
                  <a:srgbClr val="C39A6F"/>
                </a:solidFill>
                <a:latin typeface="Arial"/>
                <a:cs typeface="Arial"/>
              </a:rPr>
              <a:t>$8K </a:t>
            </a:r>
            <a:r>
              <a:rPr sz="2050" spc="-555" dirty="0">
                <a:solidFill>
                  <a:srgbClr val="C39A6F"/>
                </a:solidFill>
                <a:latin typeface="Arial"/>
                <a:cs typeface="Arial"/>
              </a:rPr>
              <a:t> </a:t>
            </a:r>
            <a:r>
              <a:rPr sz="2050" dirty="0">
                <a:solidFill>
                  <a:srgbClr val="C39A6F"/>
                </a:solidFill>
                <a:latin typeface="Arial"/>
                <a:cs typeface="Arial"/>
              </a:rPr>
              <a:t>Integrated:</a:t>
            </a:r>
            <a:r>
              <a:rPr sz="2050" spc="-120" dirty="0">
                <a:solidFill>
                  <a:srgbClr val="C39A6F"/>
                </a:solidFill>
                <a:latin typeface="Arial"/>
                <a:cs typeface="Arial"/>
              </a:rPr>
              <a:t> </a:t>
            </a:r>
            <a:r>
              <a:rPr sz="2050" dirty="0">
                <a:solidFill>
                  <a:srgbClr val="C39A6F"/>
                </a:solidFill>
                <a:latin typeface="Arial"/>
                <a:cs typeface="Arial"/>
              </a:rPr>
              <a:t>All in </a:t>
            </a:r>
            <a:r>
              <a:rPr sz="2050" spc="5" dirty="0">
                <a:solidFill>
                  <a:srgbClr val="C39A6F"/>
                </a:solidFill>
                <a:latin typeface="Arial"/>
                <a:cs typeface="Arial"/>
              </a:rPr>
              <a:t>under</a:t>
            </a:r>
            <a:r>
              <a:rPr sz="2050" spc="-5" dirty="0">
                <a:solidFill>
                  <a:srgbClr val="C39A6F"/>
                </a:solidFill>
                <a:latin typeface="Arial"/>
                <a:cs typeface="Arial"/>
              </a:rPr>
              <a:t> </a:t>
            </a:r>
            <a:r>
              <a:rPr sz="2050" dirty="0">
                <a:solidFill>
                  <a:srgbClr val="C39A6F"/>
                </a:solidFill>
                <a:latin typeface="Arial"/>
                <a:cs typeface="Arial"/>
              </a:rPr>
              <a:t>$25k</a:t>
            </a:r>
            <a:endParaRPr sz="2050" dirty="0">
              <a:latin typeface="Arial"/>
              <a:cs typeface="Arial"/>
            </a:endParaRPr>
          </a:p>
        </p:txBody>
      </p:sp>
      <p:sp>
        <p:nvSpPr>
          <p:cNvPr id="7" name="object 7"/>
          <p:cNvSpPr txBox="1"/>
          <p:nvPr/>
        </p:nvSpPr>
        <p:spPr>
          <a:xfrm>
            <a:off x="16971075" y="10049820"/>
            <a:ext cx="2036445"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by</a:t>
            </a:r>
            <a:r>
              <a:rPr sz="950" spc="5" dirty="0">
                <a:solidFill>
                  <a:srgbClr val="FFFFFF"/>
                </a:solidFill>
                <a:latin typeface="Helvetica Neue"/>
                <a:cs typeface="Helvetica Neue"/>
              </a:rPr>
              <a:t> </a:t>
            </a:r>
            <a:r>
              <a:rPr sz="950" u="sng" spc="15" dirty="0">
                <a:solidFill>
                  <a:srgbClr val="FFFFFF"/>
                </a:solidFill>
                <a:uFill>
                  <a:solidFill>
                    <a:srgbClr val="FFFFFF"/>
                  </a:solidFill>
                </a:uFill>
                <a:latin typeface="Helvetica Neue"/>
                <a:cs typeface="Helvetica Neue"/>
              </a:rPr>
              <a:t>Fabian</a:t>
            </a:r>
            <a:r>
              <a:rPr sz="950" u="sng" spc="5"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Blank</a:t>
            </a:r>
            <a:r>
              <a:rPr sz="950" spc="5"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
        <p:nvSpPr>
          <p:cNvPr id="8" name="object 8"/>
          <p:cNvSpPr/>
          <p:nvPr/>
        </p:nvSpPr>
        <p:spPr>
          <a:xfrm>
            <a:off x="13648484" y="10524102"/>
            <a:ext cx="730885" cy="0"/>
          </a:xfrm>
          <a:custGeom>
            <a:avLst/>
            <a:gdLst/>
            <a:ahLst/>
            <a:cxnLst/>
            <a:rect l="l" t="t" r="r" b="b"/>
            <a:pathLst>
              <a:path w="730884">
                <a:moveTo>
                  <a:pt x="0" y="0"/>
                </a:moveTo>
                <a:lnTo>
                  <a:pt x="730784" y="0"/>
                </a:lnTo>
              </a:path>
            </a:pathLst>
          </a:custGeom>
          <a:ln w="6282">
            <a:solidFill>
              <a:srgbClr val="000000"/>
            </a:solidFill>
          </a:ln>
        </p:spPr>
        <p:txBody>
          <a:bodyPr wrap="square" lIns="0" tIns="0" rIns="0" bIns="0" rtlCol="0"/>
          <a:lstStyle/>
          <a:p>
            <a:endParaRPr dirty="0"/>
          </a:p>
        </p:txBody>
      </p:sp>
      <p:sp>
        <p:nvSpPr>
          <p:cNvPr id="9" name="object 9"/>
          <p:cNvSpPr/>
          <p:nvPr/>
        </p:nvSpPr>
        <p:spPr>
          <a:xfrm>
            <a:off x="14591115" y="10524102"/>
            <a:ext cx="526415" cy="0"/>
          </a:xfrm>
          <a:custGeom>
            <a:avLst/>
            <a:gdLst/>
            <a:ahLst/>
            <a:cxnLst/>
            <a:rect l="l" t="t" r="r" b="b"/>
            <a:pathLst>
              <a:path w="526415">
                <a:moveTo>
                  <a:pt x="0" y="0"/>
                </a:moveTo>
                <a:lnTo>
                  <a:pt x="525973" y="0"/>
                </a:lnTo>
              </a:path>
            </a:pathLst>
          </a:custGeom>
          <a:ln w="6282">
            <a:solidFill>
              <a:srgbClr val="000000"/>
            </a:solidFill>
          </a:ln>
        </p:spPr>
        <p:txBody>
          <a:bodyPr wrap="square" lIns="0" tIns="0" rIns="0" bIns="0" rtlCol="0"/>
          <a:lstStyle/>
          <a:p>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17102" y="3924353"/>
            <a:ext cx="10047605" cy="2352567"/>
          </a:xfrm>
          <a:prstGeom prst="rect">
            <a:avLst/>
          </a:prstGeom>
        </p:spPr>
        <p:txBody>
          <a:bodyPr vert="horz" wrap="square" lIns="0" tIns="13335" rIns="0" bIns="0" rtlCol="0">
            <a:spAutoFit/>
          </a:bodyPr>
          <a:lstStyle/>
          <a:p>
            <a:r>
              <a:rPr lang="en-US" sz="2400" b="1" dirty="0">
                <a:solidFill>
                  <a:srgbClr val="C29B6B"/>
                </a:solidFill>
                <a:latin typeface="Arial" panose="020B0604020202020204" pitchFamily="34" charset="0"/>
                <a:cs typeface="Arial" panose="020B0604020202020204" pitchFamily="34" charset="0"/>
              </a:rPr>
              <a:t>D-VERSITY AWARD</a:t>
            </a:r>
          </a:p>
          <a:p>
            <a:endParaRPr lang="en-US" sz="2400" b="1" dirty="0">
              <a:solidFill>
                <a:srgbClr val="C29B6B"/>
              </a:solidFill>
              <a:latin typeface="Arial" panose="020B0604020202020204" pitchFamily="34" charset="0"/>
              <a:cs typeface="Arial" panose="020B0604020202020204" pitchFamily="34" charset="0"/>
            </a:endParaRPr>
          </a:p>
          <a:p>
            <a:r>
              <a:rPr lang="en-US" sz="205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Initiative of the Year:  </a:t>
            </a:r>
            <a:r>
              <a:rPr lang="en-US" sz="2050" dirty="0">
                <a:solidFill>
                  <a:schemeClr val="bg1"/>
                </a:solidFill>
                <a:effectLst/>
                <a:latin typeface="Arial" panose="020B0604020202020204" pitchFamily="34" charset="0"/>
                <a:ea typeface="Calibri" panose="020F0502020204030204" pitchFamily="34" charset="0"/>
                <a:cs typeface="Arial" panose="020B0604020202020204" pitchFamily="34" charset="0"/>
              </a:rPr>
              <a:t>Recognizes an agency that has produced an inclusive campaign that demonstrates a deep understanding of a specific diverse or multicultural consumer group including consumers of color, differently abled individuals, LGBTQIA+, and immigrants. </a:t>
            </a:r>
          </a:p>
          <a:p>
            <a:r>
              <a:rPr lang="en-US" sz="2050" b="1" dirty="0">
                <a:solidFill>
                  <a:schemeClr val="bg1"/>
                </a:solidFill>
                <a:latin typeface="Arial" panose="020B0604020202020204" pitchFamily="34" charset="0"/>
                <a:cs typeface="Arial" panose="020B0604020202020204" pitchFamily="34" charset="0"/>
              </a:rPr>
              <a:t> </a:t>
            </a:r>
          </a:p>
        </p:txBody>
      </p:sp>
      <p:pic>
        <p:nvPicPr>
          <p:cNvPr id="8" name="Picture 7" descr="A picture containing indoor, stationary, crayon, bunch&#10;&#10;Description automatically generated">
            <a:extLst>
              <a:ext uri="{FF2B5EF4-FFF2-40B4-BE49-F238E27FC236}">
                <a16:creationId xmlns:a16="http://schemas.microsoft.com/office/drawing/2014/main" id="{B51EE866-BDE1-674F-AF24-DD60F15E94D8}"/>
              </a:ext>
            </a:extLst>
          </p:cNvPr>
          <p:cNvPicPr>
            <a:picLocks noChangeAspect="1"/>
          </p:cNvPicPr>
          <p:nvPr/>
        </p:nvPicPr>
        <p:blipFill>
          <a:blip r:embed="rId2"/>
          <a:stretch>
            <a:fillRect/>
          </a:stretch>
        </p:blipFill>
        <p:spPr>
          <a:xfrm rot="16200000">
            <a:off x="12690891" y="3168234"/>
            <a:ext cx="9372601" cy="4591880"/>
          </a:xfrm>
          <a:prstGeom prst="rect">
            <a:avLst/>
          </a:prstGeom>
        </p:spPr>
      </p:pic>
      <p:sp>
        <p:nvSpPr>
          <p:cNvPr id="4" name="object 7">
            <a:extLst>
              <a:ext uri="{FF2B5EF4-FFF2-40B4-BE49-F238E27FC236}">
                <a16:creationId xmlns:a16="http://schemas.microsoft.com/office/drawing/2014/main" id="{A66D6D29-611D-DF4F-A90C-396645ED84CD}"/>
              </a:ext>
            </a:extLst>
          </p:cNvPr>
          <p:cNvSpPr txBox="1"/>
          <p:nvPr/>
        </p:nvSpPr>
        <p:spPr>
          <a:xfrm>
            <a:off x="1317102" y="10150475"/>
            <a:ext cx="2036445"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lang="en-US" sz="950" spc="20" dirty="0">
                <a:solidFill>
                  <a:srgbClr val="FFFFFF"/>
                </a:solidFill>
                <a:latin typeface="Helvetica Neue"/>
                <a:cs typeface="Helvetica Neue"/>
              </a:rPr>
              <a:t> by Northernstar-online.com</a:t>
            </a:r>
            <a:endParaRPr sz="950" dirty="0">
              <a:latin typeface="Helvetica Neue"/>
              <a:cs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22C535-2FDB-C846-A988-81A79240275A}"/>
              </a:ext>
            </a:extLst>
          </p:cNvPr>
          <p:cNvGrpSpPr/>
          <p:nvPr/>
        </p:nvGrpSpPr>
        <p:grpSpPr>
          <a:xfrm>
            <a:off x="8178932" y="3520741"/>
            <a:ext cx="10314472" cy="3883437"/>
            <a:chOff x="781760" y="2787640"/>
            <a:chExt cx="6255144" cy="2355085"/>
          </a:xfrm>
        </p:grpSpPr>
        <p:sp>
          <p:nvSpPr>
            <p:cNvPr id="7" name="Text Placeholder 2">
              <a:extLst>
                <a:ext uri="{FF2B5EF4-FFF2-40B4-BE49-F238E27FC236}">
                  <a16:creationId xmlns:a16="http://schemas.microsoft.com/office/drawing/2014/main" id="{6EE9CBC8-0CEF-6242-B4BE-566CECDB44F2}"/>
                </a:ext>
              </a:extLst>
            </p:cNvPr>
            <p:cNvSpPr txBox="1">
              <a:spLocks/>
            </p:cNvSpPr>
            <p:nvPr/>
          </p:nvSpPr>
          <p:spPr>
            <a:xfrm>
              <a:off x="838200" y="2787640"/>
              <a:ext cx="6198704" cy="393700"/>
            </a:xfrm>
            <a:prstGeom prst="rect">
              <a:avLst/>
            </a:prstGeom>
          </p:spPr>
          <p:txBody>
            <a:bodyPr vert="horz" lIns="150781" tIns="75390" rIns="150781" bIns="7539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9" b="1" dirty="0">
                  <a:solidFill>
                    <a:srgbClr val="C29B6B"/>
                  </a:solidFill>
                  <a:latin typeface="Arial" panose="020B0604020202020204" pitchFamily="34" charset="0"/>
                  <a:cs typeface="Arial" panose="020B0604020202020204" pitchFamily="34" charset="0"/>
                </a:rPr>
                <a:t>DETROIT LOVE</a:t>
              </a:r>
            </a:p>
            <a:p>
              <a:endParaRPr lang="en-US" sz="2309" b="1" dirty="0">
                <a:solidFill>
                  <a:srgbClr val="C29B6B"/>
                </a:solidFill>
                <a:latin typeface="Arial" panose="020B0604020202020204" pitchFamily="34" charset="0"/>
                <a:cs typeface="Arial" panose="020B0604020202020204" pitchFamily="34" charset="0"/>
              </a:endParaRPr>
            </a:p>
            <a:p>
              <a:pPr>
                <a:lnSpc>
                  <a:spcPct val="100000"/>
                </a:lnSpc>
              </a:pPr>
              <a:endParaRPr lang="en-US" sz="2309" b="1" dirty="0">
                <a:solidFill>
                  <a:srgbClr val="C29B6B"/>
                </a:solidFill>
                <a:latin typeface="Arial" panose="020B0604020202020204" pitchFamily="34" charset="0"/>
                <a:cs typeface="Arial" panose="020B0604020202020204" pitchFamily="34" charset="0"/>
              </a:endParaRPr>
            </a:p>
            <a:p>
              <a:pPr>
                <a:lnSpc>
                  <a:spcPct val="100000"/>
                </a:lnSpc>
              </a:pPr>
              <a:r>
                <a:rPr lang="en-US" sz="2000" dirty="0">
                  <a:solidFill>
                    <a:schemeClr val="bg1"/>
                  </a:solidFill>
                  <a:latin typeface="Arial" panose="020B0604020202020204" pitchFamily="34" charset="0"/>
                  <a:cs typeface="Arial" panose="020B0604020202020204" pitchFamily="34" charset="0"/>
                </a:rPr>
                <a:t>Work that promotes or elevates our great city of Detroit. Ideas that promote our culture, work ethic, history and or vibe. This work can be viewed locally or nationally.  Video. Print. Social. Cause Marketing, Promotional, Event and Experiential</a:t>
              </a:r>
              <a:r>
                <a:rPr lang="en-US" sz="2400" dirty="0">
                  <a:solidFill>
                    <a:schemeClr val="bg1"/>
                  </a:solidFill>
                  <a:latin typeface="Arial" panose="020B0604020202020204" pitchFamily="34" charset="0"/>
                  <a:cs typeface="Arial" panose="020B0604020202020204" pitchFamily="34" charset="0"/>
                </a:rPr>
                <a:t>. </a:t>
              </a:r>
            </a:p>
            <a:p>
              <a:endParaRPr lang="en-US" sz="2309" b="1" dirty="0">
                <a:solidFill>
                  <a:schemeClr val="bg1"/>
                </a:solidFill>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297BFE77-1597-6C44-96D0-99D5101FA3C1}"/>
                </a:ext>
              </a:extLst>
            </p:cNvPr>
            <p:cNvSpPr txBox="1">
              <a:spLocks/>
            </p:cNvSpPr>
            <p:nvPr/>
          </p:nvSpPr>
          <p:spPr>
            <a:xfrm>
              <a:off x="781760" y="3020775"/>
              <a:ext cx="6198704" cy="2121950"/>
            </a:xfrm>
            <a:prstGeom prst="rect">
              <a:avLst/>
            </a:prstGeom>
          </p:spPr>
          <p:txBody>
            <a:bodyPr vert="horz" lIns="150781" tIns="75390" rIns="150781" bIns="753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4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309" dirty="0">
                <a:solidFill>
                  <a:schemeClr val="bg1"/>
                </a:solidFill>
              </a:endParaRPr>
            </a:p>
          </p:txBody>
        </p:sp>
      </p:grpSp>
      <p:pic>
        <p:nvPicPr>
          <p:cNvPr id="9" name="Picture 8" descr="A picture containing sky, outdoor, outdoor object&#10;&#10;Description automatically generated">
            <a:extLst>
              <a:ext uri="{FF2B5EF4-FFF2-40B4-BE49-F238E27FC236}">
                <a16:creationId xmlns:a16="http://schemas.microsoft.com/office/drawing/2014/main" id="{24B7AEC5-361B-C541-B25C-1B0A69A64AFD}"/>
              </a:ext>
            </a:extLst>
          </p:cNvPr>
          <p:cNvPicPr>
            <a:picLocks noChangeAspect="1"/>
          </p:cNvPicPr>
          <p:nvPr/>
        </p:nvPicPr>
        <p:blipFill>
          <a:blip r:embed="rId2"/>
          <a:stretch>
            <a:fillRect/>
          </a:stretch>
        </p:blipFill>
        <p:spPr>
          <a:xfrm>
            <a:off x="0" y="397"/>
            <a:ext cx="7375148" cy="11308556"/>
          </a:xfrm>
          <a:prstGeom prst="rect">
            <a:avLst/>
          </a:prstGeom>
        </p:spPr>
      </p:pic>
      <p:sp>
        <p:nvSpPr>
          <p:cNvPr id="6" name="object 7">
            <a:extLst>
              <a:ext uri="{FF2B5EF4-FFF2-40B4-BE49-F238E27FC236}">
                <a16:creationId xmlns:a16="http://schemas.microsoft.com/office/drawing/2014/main" id="{220C5901-CDA2-9E42-B183-E8B7A6199138}"/>
              </a:ext>
            </a:extLst>
          </p:cNvPr>
          <p:cNvSpPr txBox="1"/>
          <p:nvPr/>
        </p:nvSpPr>
        <p:spPr>
          <a:xfrm>
            <a:off x="16910050" y="10455275"/>
            <a:ext cx="220980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dirty="0">
                <a:solidFill>
                  <a:srgbClr val="FFFFFF"/>
                </a:solidFill>
                <a:latin typeface="Helvetica Neue"/>
                <a:cs typeface="Helvetica Neue"/>
              </a:rPr>
              <a:t> </a:t>
            </a:r>
            <a:r>
              <a:rPr sz="950" spc="20" dirty="0">
                <a:solidFill>
                  <a:srgbClr val="FFFFFF"/>
                </a:solidFill>
                <a:latin typeface="Helvetica Neue"/>
                <a:cs typeface="Helvetica Neue"/>
              </a:rPr>
              <a:t>on</a:t>
            </a:r>
            <a:r>
              <a:rPr sz="950" spc="5" dirty="0">
                <a:solidFill>
                  <a:srgbClr val="FFFFFF"/>
                </a:solidFill>
                <a:latin typeface="Helvetica Neue"/>
                <a:cs typeface="Helvetica Neue"/>
              </a:rPr>
              <a:t> </a:t>
            </a:r>
            <a:r>
              <a:rPr lang="en-US" sz="950" u="sng" spc="20" dirty="0">
                <a:solidFill>
                  <a:srgbClr val="FFFFFF"/>
                </a:solidFill>
                <a:uFill>
                  <a:solidFill>
                    <a:srgbClr val="FFFFFF"/>
                  </a:solidFill>
                </a:uFill>
                <a:latin typeface="Helvetica Neue"/>
                <a:cs typeface="Helvetica Neue"/>
              </a:rPr>
              <a:t>Deamstime.com 61875499</a:t>
            </a:r>
            <a:endParaRPr sz="950" dirty="0">
              <a:latin typeface="Helvetica Neue"/>
              <a:cs typeface="Helvetica Neue"/>
            </a:endParaRPr>
          </a:p>
        </p:txBody>
      </p:sp>
    </p:spTree>
    <p:extLst>
      <p:ext uri="{BB962C8B-B14F-4D97-AF65-F5344CB8AC3E}">
        <p14:creationId xmlns:p14="http://schemas.microsoft.com/office/powerpoint/2010/main" val="63770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70824" y="0"/>
            <a:ext cx="7633275" cy="11308556"/>
          </a:xfrm>
          <a:prstGeom prst="rect">
            <a:avLst/>
          </a:prstGeom>
        </p:spPr>
      </p:pic>
      <p:sp>
        <p:nvSpPr>
          <p:cNvPr id="3" name="object 3"/>
          <p:cNvSpPr txBox="1"/>
          <p:nvPr/>
        </p:nvSpPr>
        <p:spPr>
          <a:xfrm>
            <a:off x="1484636" y="3840585"/>
            <a:ext cx="9809480" cy="5518049"/>
          </a:xfrm>
          <a:prstGeom prst="rect">
            <a:avLst/>
          </a:prstGeom>
        </p:spPr>
        <p:txBody>
          <a:bodyPr vert="horz" wrap="square" lIns="0" tIns="15240" rIns="0" bIns="0" rtlCol="0">
            <a:spAutoFit/>
          </a:bodyPr>
          <a:lstStyle/>
          <a:p>
            <a:pPr marL="12700">
              <a:lnSpc>
                <a:spcPct val="100000"/>
              </a:lnSpc>
              <a:spcBef>
                <a:spcPts val="120"/>
              </a:spcBef>
            </a:pPr>
            <a:r>
              <a:rPr sz="2450" b="1" spc="15" dirty="0">
                <a:solidFill>
                  <a:srgbClr val="C39A6F"/>
                </a:solidFill>
                <a:latin typeface="Arial"/>
                <a:cs typeface="Arial"/>
              </a:rPr>
              <a:t>STUDENT</a:t>
            </a:r>
            <a:endParaRPr sz="2450" dirty="0">
              <a:latin typeface="Arial"/>
              <a:cs typeface="Arial"/>
            </a:endParaRPr>
          </a:p>
          <a:p>
            <a:pPr>
              <a:lnSpc>
                <a:spcPct val="100000"/>
              </a:lnSpc>
              <a:spcBef>
                <a:spcPts val="25"/>
              </a:spcBef>
            </a:pPr>
            <a:endParaRPr sz="2600" dirty="0">
              <a:latin typeface="Arial"/>
              <a:cs typeface="Arial"/>
            </a:endParaRPr>
          </a:p>
          <a:p>
            <a:pPr marL="12700" marR="5080">
              <a:lnSpc>
                <a:spcPct val="115599"/>
              </a:lnSpc>
            </a:pPr>
            <a:r>
              <a:rPr sz="2050" spc="5" dirty="0">
                <a:solidFill>
                  <a:srgbClr val="FFFFFF"/>
                </a:solidFill>
                <a:latin typeface="Arial"/>
                <a:cs typeface="Arial"/>
              </a:rPr>
              <a:t>Easily</a:t>
            </a:r>
            <a:r>
              <a:rPr sz="2050" dirty="0">
                <a:solidFill>
                  <a:srgbClr val="FFFFFF"/>
                </a:solidFill>
                <a:latin typeface="Arial"/>
                <a:cs typeface="Arial"/>
              </a:rPr>
              <a:t> </a:t>
            </a:r>
            <a:r>
              <a:rPr sz="2050" spc="5" dirty="0">
                <a:solidFill>
                  <a:srgbClr val="FFFFFF"/>
                </a:solidFill>
                <a:latin typeface="Arial"/>
                <a:cs typeface="Arial"/>
              </a:rPr>
              <a:t>one </a:t>
            </a:r>
            <a:r>
              <a:rPr sz="2050" dirty="0">
                <a:solidFill>
                  <a:srgbClr val="FFFFFF"/>
                </a:solidFill>
                <a:latin typeface="Arial"/>
                <a:cs typeface="Arial"/>
              </a:rPr>
              <a:t>of</a:t>
            </a:r>
            <a:r>
              <a:rPr sz="2050" spc="5" dirty="0">
                <a:solidFill>
                  <a:srgbClr val="FFFFFF"/>
                </a:solidFill>
                <a:latin typeface="Arial"/>
                <a:cs typeface="Arial"/>
              </a:rPr>
              <a:t> our </a:t>
            </a:r>
            <a:r>
              <a:rPr sz="2050" dirty="0">
                <a:solidFill>
                  <a:srgbClr val="FFFFFF"/>
                </a:solidFill>
                <a:latin typeface="Arial"/>
                <a:cs typeface="Arial"/>
              </a:rPr>
              <a:t>favorite</a:t>
            </a:r>
            <a:r>
              <a:rPr sz="2050" spc="5" dirty="0">
                <a:solidFill>
                  <a:srgbClr val="FFFFFF"/>
                </a:solidFill>
                <a:latin typeface="Arial"/>
                <a:cs typeface="Arial"/>
              </a:rPr>
              <a:t> </a:t>
            </a:r>
            <a:r>
              <a:rPr sz="2050" dirty="0">
                <a:solidFill>
                  <a:srgbClr val="FFFFFF"/>
                </a:solidFill>
                <a:latin typeface="Arial"/>
                <a:cs typeface="Arial"/>
              </a:rPr>
              <a:t>categories, </a:t>
            </a:r>
            <a:r>
              <a:rPr sz="2050" spc="5" dirty="0">
                <a:solidFill>
                  <a:srgbClr val="FFFFFF"/>
                </a:solidFill>
                <a:latin typeface="Arial"/>
                <a:cs typeface="Arial"/>
              </a:rPr>
              <a:t>as </a:t>
            </a:r>
            <a:r>
              <a:rPr sz="2050" spc="-10" dirty="0">
                <a:solidFill>
                  <a:srgbClr val="FFFFFF"/>
                </a:solidFill>
                <a:latin typeface="Arial"/>
                <a:cs typeface="Arial"/>
              </a:rPr>
              <a:t>it’s</a:t>
            </a:r>
            <a:r>
              <a:rPr sz="2050" spc="5" dirty="0">
                <a:solidFill>
                  <a:srgbClr val="FFFFFF"/>
                </a:solidFill>
                <a:latin typeface="Arial"/>
                <a:cs typeface="Arial"/>
              </a:rPr>
              <a:t> always amazing </a:t>
            </a:r>
            <a:r>
              <a:rPr sz="2050" dirty="0">
                <a:solidFill>
                  <a:srgbClr val="FFFFFF"/>
                </a:solidFill>
                <a:latin typeface="Arial"/>
                <a:cs typeface="Arial"/>
              </a:rPr>
              <a:t>to </a:t>
            </a:r>
            <a:r>
              <a:rPr sz="2050" spc="5" dirty="0">
                <a:solidFill>
                  <a:srgbClr val="FFFFFF"/>
                </a:solidFill>
                <a:latin typeface="Arial"/>
                <a:cs typeface="Arial"/>
              </a:rPr>
              <a:t>see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incredible </a:t>
            </a:r>
            <a:r>
              <a:rPr sz="2050" spc="5" dirty="0">
                <a:solidFill>
                  <a:srgbClr val="FFFFFF"/>
                </a:solidFill>
                <a:latin typeface="Arial"/>
                <a:cs typeface="Arial"/>
              </a:rPr>
              <a:t> ideas</a:t>
            </a:r>
            <a:r>
              <a:rPr sz="2050" dirty="0">
                <a:solidFill>
                  <a:srgbClr val="FFFFFF"/>
                </a:solidFill>
                <a:latin typeface="Arial"/>
                <a:cs typeface="Arial"/>
              </a:rPr>
              <a:t> that</a:t>
            </a:r>
            <a:r>
              <a:rPr sz="2050" spc="5" dirty="0">
                <a:solidFill>
                  <a:srgbClr val="FFFFFF"/>
                </a:solidFill>
                <a:latin typeface="Arial"/>
                <a:cs typeface="Arial"/>
              </a:rPr>
              <a:t> </a:t>
            </a:r>
            <a:r>
              <a:rPr sz="2050" dirty="0">
                <a:solidFill>
                  <a:srgbClr val="FFFFFF"/>
                </a:solidFill>
                <a:latin typeface="Arial"/>
                <a:cs typeface="Arial"/>
              </a:rPr>
              <a:t>the </a:t>
            </a:r>
            <a:r>
              <a:rPr sz="2050" spc="5" dirty="0">
                <a:solidFill>
                  <a:srgbClr val="FFFFFF"/>
                </a:solidFill>
                <a:latin typeface="Arial"/>
                <a:cs typeface="Arial"/>
              </a:rPr>
              <a:t>next gen</a:t>
            </a:r>
            <a:r>
              <a:rPr sz="2050" dirty="0">
                <a:solidFill>
                  <a:srgbClr val="FFFFFF"/>
                </a:solidFill>
                <a:latin typeface="Arial"/>
                <a:cs typeface="Arial"/>
              </a:rPr>
              <a:t> of</a:t>
            </a:r>
            <a:r>
              <a:rPr sz="2050" spc="5" dirty="0">
                <a:solidFill>
                  <a:srgbClr val="FFFFFF"/>
                </a:solidFill>
                <a:latin typeface="Arial"/>
                <a:cs typeface="Arial"/>
              </a:rPr>
              <a:t> ad </a:t>
            </a:r>
            <a:r>
              <a:rPr sz="2050" dirty="0">
                <a:solidFill>
                  <a:srgbClr val="FFFFFF"/>
                </a:solidFill>
                <a:latin typeface="Arial"/>
                <a:cs typeface="Arial"/>
              </a:rPr>
              <a:t>folks </a:t>
            </a:r>
            <a:r>
              <a:rPr sz="2050" spc="5" dirty="0">
                <a:solidFill>
                  <a:srgbClr val="FFFFFF"/>
                </a:solidFill>
                <a:latin typeface="Arial"/>
                <a:cs typeface="Arial"/>
              </a:rPr>
              <a:t>are coming</a:t>
            </a:r>
            <a:r>
              <a:rPr sz="2050" dirty="0">
                <a:solidFill>
                  <a:srgbClr val="FFFFFF"/>
                </a:solidFill>
                <a:latin typeface="Arial"/>
                <a:cs typeface="Arial"/>
              </a:rPr>
              <a:t> </a:t>
            </a:r>
            <a:r>
              <a:rPr sz="2050" spc="5" dirty="0">
                <a:solidFill>
                  <a:srgbClr val="FFFFFF"/>
                </a:solidFill>
                <a:latin typeface="Arial"/>
                <a:cs typeface="Arial"/>
              </a:rPr>
              <a:t>up </a:t>
            </a:r>
            <a:r>
              <a:rPr sz="2050" dirty="0">
                <a:solidFill>
                  <a:srgbClr val="FFFFFF"/>
                </a:solidFill>
                <a:latin typeface="Arial"/>
                <a:cs typeface="Arial"/>
              </a:rPr>
              <a:t>with </a:t>
            </a:r>
            <a:r>
              <a:rPr sz="2050" spc="5" dirty="0">
                <a:solidFill>
                  <a:srgbClr val="FFFFFF"/>
                </a:solidFill>
                <a:latin typeface="Arial"/>
                <a:cs typeface="Arial"/>
              </a:rPr>
              <a:t>– whether </a:t>
            </a:r>
            <a:r>
              <a:rPr sz="2050" spc="-10" dirty="0">
                <a:solidFill>
                  <a:srgbClr val="FFFFFF"/>
                </a:solidFill>
                <a:latin typeface="Arial"/>
                <a:cs typeface="Arial"/>
              </a:rPr>
              <a:t>it’s</a:t>
            </a:r>
            <a:r>
              <a:rPr sz="2050" dirty="0">
                <a:solidFill>
                  <a:srgbClr val="FFFFFF"/>
                </a:solidFill>
                <a:latin typeface="Arial"/>
                <a:cs typeface="Arial"/>
              </a:rPr>
              <a:t> </a:t>
            </a:r>
            <a:r>
              <a:rPr sz="2050" spc="5" dirty="0">
                <a:solidFill>
                  <a:srgbClr val="FFFFFF"/>
                </a:solidFill>
                <a:latin typeface="Arial"/>
                <a:cs typeface="Arial"/>
              </a:rPr>
              <a:t>an </a:t>
            </a:r>
            <a:r>
              <a:rPr sz="2050" spc="-5" dirty="0">
                <a:solidFill>
                  <a:srgbClr val="FFFFFF"/>
                </a:solidFill>
                <a:latin typeface="Arial"/>
                <a:cs typeface="Arial"/>
              </a:rPr>
              <a:t>official</a:t>
            </a:r>
            <a:r>
              <a:rPr sz="2050" dirty="0">
                <a:solidFill>
                  <a:srgbClr val="FFFFFF"/>
                </a:solidFill>
                <a:latin typeface="Arial"/>
                <a:cs typeface="Arial"/>
              </a:rPr>
              <a:t> part</a:t>
            </a:r>
            <a:r>
              <a:rPr sz="2050" spc="5" dirty="0">
                <a:solidFill>
                  <a:srgbClr val="FFFFFF"/>
                </a:solidFill>
                <a:latin typeface="Arial"/>
                <a:cs typeface="Arial"/>
              </a:rPr>
              <a:t> </a:t>
            </a:r>
            <a:r>
              <a:rPr sz="2050" dirty="0">
                <a:solidFill>
                  <a:srgbClr val="FFFFFF"/>
                </a:solidFill>
                <a:latin typeface="Arial"/>
                <a:cs typeface="Arial"/>
              </a:rPr>
              <a:t>of </a:t>
            </a:r>
            <a:r>
              <a:rPr sz="2050" spc="-555" dirty="0">
                <a:solidFill>
                  <a:srgbClr val="FFFFFF"/>
                </a:solidFill>
                <a:latin typeface="Arial"/>
                <a:cs typeface="Arial"/>
              </a:rPr>
              <a:t> </a:t>
            </a:r>
            <a:r>
              <a:rPr sz="2050" spc="5" dirty="0">
                <a:solidFill>
                  <a:srgbClr val="FFFFFF"/>
                </a:solidFill>
                <a:latin typeface="Arial"/>
                <a:cs typeface="Arial"/>
              </a:rPr>
              <a:t>a</a:t>
            </a:r>
            <a:r>
              <a:rPr sz="2050" dirty="0">
                <a:solidFill>
                  <a:srgbClr val="FFFFFF"/>
                </a:solidFill>
                <a:latin typeface="Arial"/>
                <a:cs typeface="Arial"/>
              </a:rPr>
              <a:t> </a:t>
            </a:r>
            <a:r>
              <a:rPr sz="2050" spc="5" dirty="0">
                <a:solidFill>
                  <a:srgbClr val="FFFFFF"/>
                </a:solidFill>
                <a:latin typeface="Arial"/>
                <a:cs typeface="Arial"/>
              </a:rPr>
              <a:t>school </a:t>
            </a:r>
            <a:r>
              <a:rPr sz="2050" dirty="0">
                <a:solidFill>
                  <a:srgbClr val="FFFFFF"/>
                </a:solidFill>
                <a:latin typeface="Arial"/>
                <a:cs typeface="Arial"/>
              </a:rPr>
              <a:t>project</a:t>
            </a:r>
            <a:r>
              <a:rPr sz="2050" spc="5" dirty="0">
                <a:solidFill>
                  <a:srgbClr val="FFFFFF"/>
                </a:solidFill>
                <a:latin typeface="Arial"/>
                <a:cs typeface="Arial"/>
              </a:rPr>
              <a:t> or something</a:t>
            </a:r>
            <a:r>
              <a:rPr sz="2050" dirty="0">
                <a:solidFill>
                  <a:srgbClr val="FFFFFF"/>
                </a:solidFill>
                <a:latin typeface="Arial"/>
                <a:cs typeface="Arial"/>
              </a:rPr>
              <a:t> they</a:t>
            </a:r>
            <a:r>
              <a:rPr sz="2050" spc="5" dirty="0">
                <a:solidFill>
                  <a:srgbClr val="FFFFFF"/>
                </a:solidFill>
                <a:latin typeface="Arial"/>
                <a:cs typeface="Arial"/>
              </a:rPr>
              <a:t> </a:t>
            </a:r>
            <a:r>
              <a:rPr sz="2050" dirty="0">
                <a:solidFill>
                  <a:srgbClr val="FFFFFF"/>
                </a:solidFill>
                <a:latin typeface="Arial"/>
                <a:cs typeface="Arial"/>
              </a:rPr>
              <a:t>just</a:t>
            </a:r>
            <a:r>
              <a:rPr sz="2050" spc="5" dirty="0">
                <a:solidFill>
                  <a:srgbClr val="FFFFFF"/>
                </a:solidFill>
                <a:latin typeface="Arial"/>
                <a:cs typeface="Arial"/>
              </a:rPr>
              <a:t> did </a:t>
            </a:r>
            <a:r>
              <a:rPr sz="2050" dirty="0">
                <a:solidFill>
                  <a:srgbClr val="FFFFFF"/>
                </a:solidFill>
                <a:latin typeface="Arial"/>
                <a:cs typeface="Arial"/>
              </a:rPr>
              <a:t>all </a:t>
            </a:r>
            <a:r>
              <a:rPr sz="2050" spc="5" dirty="0">
                <a:solidFill>
                  <a:srgbClr val="FFFFFF"/>
                </a:solidFill>
                <a:latin typeface="Arial"/>
                <a:cs typeface="Arial"/>
              </a:rPr>
              <a:t>on </a:t>
            </a:r>
            <a:r>
              <a:rPr sz="2050" dirty="0">
                <a:solidFill>
                  <a:srgbClr val="FFFFFF"/>
                </a:solidFill>
                <a:latin typeface="Arial"/>
                <a:cs typeface="Arial"/>
              </a:rPr>
              <a:t>their</a:t>
            </a:r>
            <a:r>
              <a:rPr sz="2050" spc="5" dirty="0">
                <a:solidFill>
                  <a:srgbClr val="FFFFFF"/>
                </a:solidFill>
                <a:latin typeface="Arial"/>
                <a:cs typeface="Arial"/>
              </a:rPr>
              <a:t> own as a</a:t>
            </a:r>
            <a:r>
              <a:rPr sz="2050" dirty="0">
                <a:solidFill>
                  <a:srgbClr val="FFFFFF"/>
                </a:solidFill>
                <a:latin typeface="Arial"/>
                <a:cs typeface="Arial"/>
              </a:rPr>
              <a:t> student</a:t>
            </a:r>
            <a:r>
              <a:rPr sz="2050" spc="5" dirty="0">
                <a:solidFill>
                  <a:srgbClr val="FFFFFF"/>
                </a:solidFill>
                <a:latin typeface="Arial"/>
                <a:cs typeface="Arial"/>
              </a:rPr>
              <a:t> side </a:t>
            </a:r>
            <a:r>
              <a:rPr sz="2050" dirty="0">
                <a:solidFill>
                  <a:srgbClr val="FFFFFF"/>
                </a:solidFill>
                <a:latin typeface="Arial"/>
                <a:cs typeface="Arial"/>
              </a:rPr>
              <a:t>hustle.</a:t>
            </a:r>
            <a:endParaRPr sz="2050" dirty="0">
              <a:latin typeface="Arial"/>
              <a:cs typeface="Arial"/>
            </a:endParaRPr>
          </a:p>
          <a:p>
            <a:pPr marL="12700" marR="169545">
              <a:lnSpc>
                <a:spcPct val="116199"/>
              </a:lnSpc>
              <a:spcBef>
                <a:spcPts val="25"/>
              </a:spcBef>
            </a:pPr>
            <a:r>
              <a:rPr sz="2050" spc="5" dirty="0">
                <a:solidFill>
                  <a:srgbClr val="FFFFFF"/>
                </a:solidFill>
                <a:latin typeface="Arial"/>
                <a:cs typeface="Arial"/>
              </a:rPr>
              <a:t>Not</a:t>
            </a:r>
            <a:r>
              <a:rPr sz="2050" dirty="0">
                <a:solidFill>
                  <a:srgbClr val="FFFFFF"/>
                </a:solidFill>
                <a:latin typeface="Arial"/>
                <a:cs typeface="Arial"/>
              </a:rPr>
              <a:t> </a:t>
            </a:r>
            <a:r>
              <a:rPr sz="2050" spc="5" dirty="0">
                <a:solidFill>
                  <a:srgbClr val="FFFFFF"/>
                </a:solidFill>
                <a:latin typeface="Arial"/>
                <a:cs typeface="Arial"/>
              </a:rPr>
              <a:t>only are we </a:t>
            </a:r>
            <a:r>
              <a:rPr sz="2050" dirty="0">
                <a:solidFill>
                  <a:srgbClr val="FFFFFF"/>
                </a:solidFill>
                <a:latin typeface="Arial"/>
                <a:cs typeface="Arial"/>
              </a:rPr>
              <a:t>continually</a:t>
            </a:r>
            <a:r>
              <a:rPr sz="2050" spc="5" dirty="0">
                <a:solidFill>
                  <a:srgbClr val="FFFFFF"/>
                </a:solidFill>
                <a:latin typeface="Arial"/>
                <a:cs typeface="Arial"/>
              </a:rPr>
              <a:t> impressed </a:t>
            </a:r>
            <a:r>
              <a:rPr sz="2050" dirty="0">
                <a:solidFill>
                  <a:srgbClr val="FFFFFF"/>
                </a:solidFill>
                <a:latin typeface="Arial"/>
                <a:cs typeface="Arial"/>
              </a:rPr>
              <a:t>with</a:t>
            </a:r>
            <a:r>
              <a:rPr sz="2050" spc="5" dirty="0">
                <a:solidFill>
                  <a:srgbClr val="FFFFFF"/>
                </a:solidFill>
                <a:latin typeface="Arial"/>
                <a:cs typeface="Arial"/>
              </a:rPr>
              <a:t>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thinking</a:t>
            </a:r>
            <a:r>
              <a:rPr sz="2050" spc="5" dirty="0">
                <a:solidFill>
                  <a:srgbClr val="FFFFFF"/>
                </a:solidFill>
                <a:latin typeface="Arial"/>
                <a:cs typeface="Arial"/>
              </a:rPr>
              <a:t> and bigness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these</a:t>
            </a:r>
            <a:r>
              <a:rPr sz="2050" spc="5" dirty="0">
                <a:solidFill>
                  <a:srgbClr val="FFFFFF"/>
                </a:solidFill>
                <a:latin typeface="Arial"/>
                <a:cs typeface="Arial"/>
              </a:rPr>
              <a:t> ideas, </a:t>
            </a:r>
            <a:r>
              <a:rPr sz="2050" spc="-555" dirty="0">
                <a:solidFill>
                  <a:srgbClr val="FFFFFF"/>
                </a:solidFill>
                <a:latin typeface="Arial"/>
                <a:cs typeface="Arial"/>
              </a:rPr>
              <a:t> </a:t>
            </a:r>
            <a:r>
              <a:rPr sz="2050" spc="5" dirty="0">
                <a:solidFill>
                  <a:srgbClr val="FFFFFF"/>
                </a:solidFill>
                <a:latin typeface="Arial"/>
                <a:cs typeface="Arial"/>
              </a:rPr>
              <a:t>but</a:t>
            </a:r>
            <a:r>
              <a:rPr sz="2050" dirty="0">
                <a:solidFill>
                  <a:srgbClr val="FFFFFF"/>
                </a:solidFill>
                <a:latin typeface="Arial"/>
                <a:cs typeface="Arial"/>
              </a:rPr>
              <a:t> </a:t>
            </a:r>
            <a:r>
              <a:rPr sz="2050" spc="5" dirty="0">
                <a:solidFill>
                  <a:srgbClr val="FFFFFF"/>
                </a:solidFill>
                <a:latin typeface="Arial"/>
                <a:cs typeface="Arial"/>
              </a:rPr>
              <a:t>how </a:t>
            </a:r>
            <a:r>
              <a:rPr sz="2050" dirty="0">
                <a:solidFill>
                  <a:srgbClr val="FFFFFF"/>
                </a:solidFill>
                <a:latin typeface="Arial"/>
                <a:cs typeface="Arial"/>
              </a:rPr>
              <a:t>truly</a:t>
            </a:r>
            <a:r>
              <a:rPr sz="2050" spc="5" dirty="0">
                <a:solidFill>
                  <a:srgbClr val="FFFFFF"/>
                </a:solidFill>
                <a:latin typeface="Arial"/>
                <a:cs typeface="Arial"/>
              </a:rPr>
              <a:t> </a:t>
            </a:r>
            <a:r>
              <a:rPr sz="2050" dirty="0">
                <a:solidFill>
                  <a:srgbClr val="FFFFFF"/>
                </a:solidFill>
                <a:latin typeface="Arial"/>
                <a:cs typeface="Arial"/>
              </a:rPr>
              <a:t>resourceful</a:t>
            </a:r>
            <a:r>
              <a:rPr sz="2050" spc="5" dirty="0">
                <a:solidFill>
                  <a:srgbClr val="FFFFFF"/>
                </a:solidFill>
                <a:latin typeface="Arial"/>
                <a:cs typeface="Arial"/>
              </a:rPr>
              <a:t> </a:t>
            </a:r>
            <a:r>
              <a:rPr sz="2050" dirty="0">
                <a:solidFill>
                  <a:srgbClr val="FFFFFF"/>
                </a:solidFill>
                <a:latin typeface="Arial"/>
                <a:cs typeface="Arial"/>
              </a:rPr>
              <a:t>students</a:t>
            </a:r>
            <a:r>
              <a:rPr sz="2050" spc="5" dirty="0">
                <a:solidFill>
                  <a:srgbClr val="FFFFFF"/>
                </a:solidFill>
                <a:latin typeface="Arial"/>
                <a:cs typeface="Arial"/>
              </a:rPr>
              <a:t> can be</a:t>
            </a:r>
            <a:r>
              <a:rPr sz="2050" dirty="0">
                <a:solidFill>
                  <a:srgbClr val="FFFFFF"/>
                </a:solidFill>
                <a:latin typeface="Arial"/>
                <a:cs typeface="Arial"/>
              </a:rPr>
              <a:t> </a:t>
            </a:r>
            <a:r>
              <a:rPr sz="2050" spc="5" dirty="0">
                <a:solidFill>
                  <a:srgbClr val="FFFFFF"/>
                </a:solidFill>
                <a:latin typeface="Arial"/>
                <a:cs typeface="Arial"/>
              </a:rPr>
              <a:t>when </a:t>
            </a:r>
            <a:r>
              <a:rPr sz="2050" dirty="0">
                <a:solidFill>
                  <a:srgbClr val="FFFFFF"/>
                </a:solidFill>
                <a:latin typeface="Arial"/>
                <a:cs typeface="Arial"/>
              </a:rPr>
              <a:t>it</a:t>
            </a:r>
            <a:r>
              <a:rPr sz="2050" spc="5" dirty="0">
                <a:solidFill>
                  <a:srgbClr val="FFFFFF"/>
                </a:solidFill>
                <a:latin typeface="Arial"/>
                <a:cs typeface="Arial"/>
              </a:rPr>
              <a:t> comes </a:t>
            </a:r>
            <a:r>
              <a:rPr sz="2050" dirty="0">
                <a:solidFill>
                  <a:srgbClr val="FFFFFF"/>
                </a:solidFill>
                <a:latin typeface="Arial"/>
                <a:cs typeface="Arial"/>
              </a:rPr>
              <a:t>to</a:t>
            </a:r>
            <a:r>
              <a:rPr sz="2050" spc="5" dirty="0">
                <a:solidFill>
                  <a:srgbClr val="FFFFFF"/>
                </a:solidFill>
                <a:latin typeface="Arial"/>
                <a:cs typeface="Arial"/>
              </a:rPr>
              <a:t> </a:t>
            </a:r>
            <a:r>
              <a:rPr sz="2050" dirty="0">
                <a:solidFill>
                  <a:srgbClr val="FFFFFF"/>
                </a:solidFill>
                <a:latin typeface="Arial"/>
                <a:cs typeface="Arial"/>
              </a:rPr>
              <a:t>executing</a:t>
            </a:r>
            <a:r>
              <a:rPr sz="2050" spc="5" dirty="0">
                <a:solidFill>
                  <a:srgbClr val="FFFFFF"/>
                </a:solidFill>
                <a:latin typeface="Arial"/>
                <a:cs typeface="Arial"/>
              </a:rPr>
              <a:t> them</a:t>
            </a:r>
            <a:r>
              <a:rPr sz="2050" dirty="0">
                <a:solidFill>
                  <a:srgbClr val="FFFFFF"/>
                </a:solidFill>
                <a:latin typeface="Arial"/>
                <a:cs typeface="Arial"/>
              </a:rPr>
              <a:t> </a:t>
            </a:r>
            <a:r>
              <a:rPr sz="2050" spc="5" dirty="0">
                <a:solidFill>
                  <a:srgbClr val="FFFFFF"/>
                </a:solidFill>
                <a:latin typeface="Arial"/>
                <a:cs typeface="Arial"/>
              </a:rPr>
              <a:t>and </a:t>
            </a:r>
            <a:r>
              <a:rPr sz="2050" spc="10" dirty="0">
                <a:solidFill>
                  <a:srgbClr val="FFFFFF"/>
                </a:solidFill>
                <a:latin typeface="Arial"/>
                <a:cs typeface="Arial"/>
              </a:rPr>
              <a:t> </a:t>
            </a:r>
            <a:r>
              <a:rPr sz="2050" spc="5" dirty="0">
                <a:solidFill>
                  <a:srgbClr val="FFFFFF"/>
                </a:solidFill>
                <a:latin typeface="Arial"/>
                <a:cs typeface="Arial"/>
              </a:rPr>
              <a:t>making</a:t>
            </a:r>
            <a:r>
              <a:rPr sz="2050" dirty="0">
                <a:solidFill>
                  <a:srgbClr val="FFFFFF"/>
                </a:solidFill>
                <a:latin typeface="Arial"/>
                <a:cs typeface="Arial"/>
              </a:rPr>
              <a:t> </a:t>
            </a:r>
            <a:r>
              <a:rPr sz="2050" spc="5" dirty="0">
                <a:solidFill>
                  <a:srgbClr val="FFFFFF"/>
                </a:solidFill>
                <a:latin typeface="Arial"/>
                <a:cs typeface="Arial"/>
              </a:rPr>
              <a:t>them </a:t>
            </a:r>
            <a:r>
              <a:rPr sz="2050" dirty="0">
                <a:solidFill>
                  <a:srgbClr val="FFFFFF"/>
                </a:solidFill>
                <a:latin typeface="Arial"/>
                <a:cs typeface="Arial"/>
              </a:rPr>
              <a:t>feel</a:t>
            </a:r>
            <a:r>
              <a:rPr sz="2050" spc="5" dirty="0">
                <a:solidFill>
                  <a:srgbClr val="FFFFFF"/>
                </a:solidFill>
                <a:latin typeface="Arial"/>
                <a:cs typeface="Arial"/>
              </a:rPr>
              <a:t> </a:t>
            </a:r>
            <a:r>
              <a:rPr sz="2050" dirty="0">
                <a:solidFill>
                  <a:srgbClr val="FFFFFF"/>
                </a:solidFill>
                <a:latin typeface="Arial"/>
                <a:cs typeface="Arial"/>
              </a:rPr>
              <a:t>like</a:t>
            </a:r>
            <a:r>
              <a:rPr sz="2050" spc="5" dirty="0">
                <a:solidFill>
                  <a:srgbClr val="FFFFFF"/>
                </a:solidFill>
                <a:latin typeface="Arial"/>
                <a:cs typeface="Arial"/>
              </a:rPr>
              <a:t> work</a:t>
            </a:r>
            <a:r>
              <a:rPr sz="2050" dirty="0">
                <a:solidFill>
                  <a:srgbClr val="FFFFFF"/>
                </a:solidFill>
                <a:latin typeface="Arial"/>
                <a:cs typeface="Arial"/>
              </a:rPr>
              <a:t> </a:t>
            </a:r>
            <a:r>
              <a:rPr sz="2050" spc="5" dirty="0">
                <a:solidFill>
                  <a:srgbClr val="FFFFFF"/>
                </a:solidFill>
                <a:latin typeface="Arial"/>
                <a:cs typeface="Arial"/>
              </a:rPr>
              <a:t>done </a:t>
            </a:r>
            <a:r>
              <a:rPr sz="2050" dirty="0">
                <a:solidFill>
                  <a:srgbClr val="FFFFFF"/>
                </a:solidFill>
                <a:latin typeface="Arial"/>
                <a:cs typeface="Arial"/>
              </a:rPr>
              <a:t>for</a:t>
            </a:r>
            <a:r>
              <a:rPr sz="2050" spc="5" dirty="0">
                <a:solidFill>
                  <a:srgbClr val="FFFFFF"/>
                </a:solidFill>
                <a:latin typeface="Arial"/>
                <a:cs typeface="Arial"/>
              </a:rPr>
              <a:t> </a:t>
            </a:r>
            <a:r>
              <a:rPr sz="2050" dirty="0">
                <a:solidFill>
                  <a:srgbClr val="FFFFFF"/>
                </a:solidFill>
                <a:latin typeface="Arial"/>
                <a:cs typeface="Arial"/>
              </a:rPr>
              <a:t>real</a:t>
            </a:r>
            <a:r>
              <a:rPr sz="2050" spc="5" dirty="0">
                <a:solidFill>
                  <a:srgbClr val="FFFFFF"/>
                </a:solidFill>
                <a:latin typeface="Arial"/>
                <a:cs typeface="Arial"/>
              </a:rPr>
              <a:t> </a:t>
            </a:r>
            <a:r>
              <a:rPr sz="2050" dirty="0">
                <a:solidFill>
                  <a:srgbClr val="FFFFFF"/>
                </a:solidFill>
                <a:latin typeface="Arial"/>
                <a:cs typeface="Arial"/>
              </a:rPr>
              <a:t>clients</a:t>
            </a:r>
            <a:r>
              <a:rPr sz="2050" spc="5" dirty="0">
                <a:solidFill>
                  <a:srgbClr val="FFFFFF"/>
                </a:solidFill>
                <a:latin typeface="Arial"/>
                <a:cs typeface="Arial"/>
              </a:rPr>
              <a:t> –</a:t>
            </a:r>
            <a:r>
              <a:rPr sz="2050" dirty="0">
                <a:solidFill>
                  <a:srgbClr val="FFFFFF"/>
                </a:solidFill>
                <a:latin typeface="Arial"/>
                <a:cs typeface="Arial"/>
              </a:rPr>
              <a:t> </a:t>
            </a:r>
            <a:r>
              <a:rPr sz="2050" spc="5" dirty="0">
                <a:solidFill>
                  <a:srgbClr val="FFFFFF"/>
                </a:solidFill>
                <a:latin typeface="Arial"/>
                <a:cs typeface="Arial"/>
              </a:rPr>
              <a:t>because sometimes </a:t>
            </a:r>
            <a:r>
              <a:rPr sz="2050" dirty="0">
                <a:solidFill>
                  <a:srgbClr val="FFFFFF"/>
                </a:solidFill>
                <a:latin typeface="Arial"/>
                <a:cs typeface="Arial"/>
              </a:rPr>
              <a:t>they</a:t>
            </a:r>
            <a:r>
              <a:rPr sz="2050" spc="5" dirty="0">
                <a:solidFill>
                  <a:srgbClr val="FFFFFF"/>
                </a:solidFill>
                <a:latin typeface="Arial"/>
                <a:cs typeface="Arial"/>
              </a:rPr>
              <a:t> </a:t>
            </a:r>
            <a:r>
              <a:rPr sz="2050" dirty="0">
                <a:solidFill>
                  <a:srgbClr val="FFFFFF"/>
                </a:solidFill>
                <a:latin typeface="Arial"/>
                <a:cs typeface="Arial"/>
              </a:rPr>
              <a:t>are.Oh, </a:t>
            </a:r>
            <a:r>
              <a:rPr sz="2050" spc="-555" dirty="0">
                <a:solidFill>
                  <a:srgbClr val="FFFFFF"/>
                </a:solidFill>
                <a:latin typeface="Arial"/>
                <a:cs typeface="Arial"/>
              </a:rPr>
              <a:t> </a:t>
            </a:r>
            <a:r>
              <a:rPr sz="2050" spc="5" dirty="0">
                <a:solidFill>
                  <a:srgbClr val="FFFFFF"/>
                </a:solidFill>
                <a:latin typeface="Arial"/>
                <a:cs typeface="Arial"/>
              </a:rPr>
              <a:t>and</a:t>
            </a:r>
            <a:r>
              <a:rPr sz="2050" dirty="0">
                <a:solidFill>
                  <a:srgbClr val="FFFFFF"/>
                </a:solidFill>
                <a:latin typeface="Arial"/>
                <a:cs typeface="Arial"/>
              </a:rPr>
              <a:t> another</a:t>
            </a:r>
            <a:r>
              <a:rPr sz="2050" spc="5" dirty="0">
                <a:solidFill>
                  <a:srgbClr val="FFFFFF"/>
                </a:solidFill>
                <a:latin typeface="Arial"/>
                <a:cs typeface="Arial"/>
              </a:rPr>
              <a:t> </a:t>
            </a:r>
            <a:r>
              <a:rPr sz="2050" dirty="0">
                <a:solidFill>
                  <a:srgbClr val="FFFFFF"/>
                </a:solidFill>
                <a:latin typeface="Arial"/>
                <a:cs typeface="Arial"/>
              </a:rPr>
              <a:t>thing:</a:t>
            </a:r>
            <a:r>
              <a:rPr sz="2050" spc="5" dirty="0">
                <a:solidFill>
                  <a:srgbClr val="FFFFFF"/>
                </a:solidFill>
                <a:latin typeface="Arial"/>
                <a:cs typeface="Arial"/>
              </a:rPr>
              <a:t> </a:t>
            </a:r>
            <a:r>
              <a:rPr sz="2050" spc="-5" dirty="0">
                <a:solidFill>
                  <a:srgbClr val="FFFFFF"/>
                </a:solidFill>
                <a:latin typeface="Arial"/>
                <a:cs typeface="Arial"/>
              </a:rPr>
              <a:t>We’re</a:t>
            </a:r>
            <a:r>
              <a:rPr sz="2050" dirty="0">
                <a:solidFill>
                  <a:srgbClr val="FFFFFF"/>
                </a:solidFill>
                <a:latin typeface="Arial"/>
                <a:cs typeface="Arial"/>
              </a:rPr>
              <a:t> </a:t>
            </a:r>
            <a:r>
              <a:rPr sz="2050" spc="5" dirty="0">
                <a:solidFill>
                  <a:srgbClr val="FFFFFF"/>
                </a:solidFill>
                <a:latin typeface="Arial"/>
                <a:cs typeface="Arial"/>
              </a:rPr>
              <a:t>going </a:t>
            </a:r>
            <a:r>
              <a:rPr sz="2050" dirty="0">
                <a:solidFill>
                  <a:srgbClr val="FFFFFF"/>
                </a:solidFill>
                <a:latin typeface="Arial"/>
                <a:cs typeface="Arial"/>
              </a:rPr>
              <a:t>to</a:t>
            </a:r>
            <a:r>
              <a:rPr sz="2050" spc="5" dirty="0">
                <a:solidFill>
                  <a:srgbClr val="FFFFFF"/>
                </a:solidFill>
                <a:latin typeface="Arial"/>
                <a:cs typeface="Arial"/>
              </a:rPr>
              <a:t> award</a:t>
            </a:r>
            <a:r>
              <a:rPr sz="2050" dirty="0">
                <a:solidFill>
                  <a:srgbClr val="FFFFFF"/>
                </a:solidFill>
                <a:latin typeface="Arial"/>
                <a:cs typeface="Arial"/>
              </a:rPr>
              <a:t> </a:t>
            </a:r>
            <a:r>
              <a:rPr sz="2050" spc="5" dirty="0">
                <a:solidFill>
                  <a:srgbClr val="FFFFFF"/>
                </a:solidFill>
                <a:latin typeface="Arial"/>
                <a:cs typeface="Arial"/>
              </a:rPr>
              <a:t>a Best </a:t>
            </a:r>
            <a:r>
              <a:rPr sz="2050" dirty="0">
                <a:solidFill>
                  <a:srgbClr val="FFFFFF"/>
                </a:solidFill>
                <a:latin typeface="Arial"/>
                <a:cs typeface="Arial"/>
              </a:rPr>
              <a:t>Of</a:t>
            </a:r>
            <a:r>
              <a:rPr sz="2050" spc="5" dirty="0">
                <a:solidFill>
                  <a:srgbClr val="FFFFFF"/>
                </a:solidFill>
                <a:latin typeface="Arial"/>
                <a:cs typeface="Arial"/>
              </a:rPr>
              <a:t> </a:t>
            </a:r>
            <a:r>
              <a:rPr sz="2050" dirty="0">
                <a:solidFill>
                  <a:srgbClr val="FFFFFF"/>
                </a:solidFill>
                <a:latin typeface="Arial"/>
                <a:cs typeface="Arial"/>
              </a:rPr>
              <a:t>in the</a:t>
            </a:r>
            <a:r>
              <a:rPr sz="2050" spc="5" dirty="0">
                <a:solidFill>
                  <a:srgbClr val="FFFFFF"/>
                </a:solidFill>
                <a:latin typeface="Arial"/>
                <a:cs typeface="Arial"/>
              </a:rPr>
              <a:t> </a:t>
            </a:r>
            <a:r>
              <a:rPr sz="2050" dirty="0">
                <a:solidFill>
                  <a:srgbClr val="FFFFFF"/>
                </a:solidFill>
                <a:latin typeface="Arial"/>
                <a:cs typeface="Arial"/>
              </a:rPr>
              <a:t>Student</a:t>
            </a:r>
            <a:r>
              <a:rPr sz="2050" spc="5" dirty="0">
                <a:solidFill>
                  <a:srgbClr val="FFFFFF"/>
                </a:solidFill>
                <a:latin typeface="Arial"/>
                <a:cs typeface="Arial"/>
              </a:rPr>
              <a:t> </a:t>
            </a:r>
            <a:r>
              <a:rPr sz="2050" spc="-15" dirty="0">
                <a:solidFill>
                  <a:srgbClr val="FFFFFF"/>
                </a:solidFill>
                <a:latin typeface="Arial"/>
                <a:cs typeface="Arial"/>
              </a:rPr>
              <a:t>category.</a:t>
            </a:r>
            <a:r>
              <a:rPr sz="2050" dirty="0">
                <a:solidFill>
                  <a:srgbClr val="FFFFFF"/>
                </a:solidFill>
                <a:latin typeface="Arial"/>
                <a:cs typeface="Arial"/>
              </a:rPr>
              <a:t> </a:t>
            </a:r>
            <a:r>
              <a:rPr sz="2050" spc="5" dirty="0">
                <a:solidFill>
                  <a:srgbClr val="FFFFFF"/>
                </a:solidFill>
                <a:latin typeface="Arial"/>
                <a:cs typeface="Arial"/>
              </a:rPr>
              <a:t>Nice.</a:t>
            </a:r>
            <a:endParaRPr lang="en-US" sz="2050" spc="5" dirty="0">
              <a:solidFill>
                <a:srgbClr val="FFFFFF"/>
              </a:solidFill>
              <a:latin typeface="Arial"/>
              <a:cs typeface="Arial"/>
            </a:endParaRPr>
          </a:p>
          <a:p>
            <a:pPr marL="12700" marR="169545">
              <a:lnSpc>
                <a:spcPct val="116199"/>
              </a:lnSpc>
              <a:spcBef>
                <a:spcPts val="25"/>
              </a:spcBef>
            </a:pPr>
            <a:endParaRPr lang="en-US" sz="2050" spc="5" dirty="0">
              <a:solidFill>
                <a:srgbClr val="C39A6F"/>
              </a:solidFill>
              <a:latin typeface="Arial"/>
              <a:cs typeface="Arial"/>
            </a:endParaRPr>
          </a:p>
          <a:p>
            <a:pPr marL="12700" marR="169545">
              <a:lnSpc>
                <a:spcPct val="116199"/>
              </a:lnSpc>
              <a:spcBef>
                <a:spcPts val="25"/>
              </a:spcBef>
            </a:pPr>
            <a:r>
              <a:rPr lang="en-US" sz="2050" spc="5" dirty="0">
                <a:solidFill>
                  <a:srgbClr val="C39A6F"/>
                </a:solidFill>
                <a:latin typeface="Arial"/>
                <a:cs typeface="Arial"/>
              </a:rPr>
              <a:t>Print</a:t>
            </a:r>
          </a:p>
          <a:p>
            <a:pPr marL="12700" marR="169545">
              <a:lnSpc>
                <a:spcPct val="116199"/>
              </a:lnSpc>
              <a:spcBef>
                <a:spcPts val="25"/>
              </a:spcBef>
            </a:pPr>
            <a:r>
              <a:rPr lang="en-US" sz="2050" spc="5" dirty="0">
                <a:solidFill>
                  <a:srgbClr val="C39A6F"/>
                </a:solidFill>
                <a:latin typeface="Arial"/>
                <a:cs typeface="Arial"/>
              </a:rPr>
              <a:t>Video </a:t>
            </a:r>
            <a:endParaRPr lang="en-US" sz="2050" dirty="0">
              <a:latin typeface="Arial"/>
              <a:cs typeface="Arial"/>
            </a:endParaRPr>
          </a:p>
          <a:p>
            <a:pPr marL="12700" marR="169545">
              <a:lnSpc>
                <a:spcPct val="116199"/>
              </a:lnSpc>
              <a:spcBef>
                <a:spcPts val="25"/>
              </a:spcBef>
            </a:pPr>
            <a:endParaRPr lang="en-US" sz="2050" dirty="0">
              <a:latin typeface="Arial"/>
              <a:cs typeface="Arial"/>
            </a:endParaRPr>
          </a:p>
          <a:p>
            <a:pPr marL="12700" marR="169545">
              <a:lnSpc>
                <a:spcPct val="116199"/>
              </a:lnSpc>
              <a:spcBef>
                <a:spcPts val="25"/>
              </a:spcBef>
            </a:pPr>
            <a:endParaRPr lang="en-US" sz="2050" dirty="0">
              <a:latin typeface="Arial"/>
              <a:cs typeface="Arial"/>
            </a:endParaRPr>
          </a:p>
          <a:p>
            <a:pPr marL="12700" marR="169545">
              <a:lnSpc>
                <a:spcPct val="116199"/>
              </a:lnSpc>
              <a:spcBef>
                <a:spcPts val="25"/>
              </a:spcBef>
            </a:pPr>
            <a:endParaRPr sz="2050" dirty="0">
              <a:latin typeface="Arial"/>
              <a:cs typeface="Arial"/>
            </a:endParaRPr>
          </a:p>
        </p:txBody>
      </p:sp>
      <p:sp>
        <p:nvSpPr>
          <p:cNvPr id="4" name="object 4"/>
          <p:cNvSpPr txBox="1"/>
          <p:nvPr/>
        </p:nvSpPr>
        <p:spPr>
          <a:xfrm>
            <a:off x="1557932" y="9840403"/>
            <a:ext cx="2087880" cy="164148"/>
          </a:xfrm>
          <a:prstGeom prst="rect">
            <a:avLst/>
          </a:prstGeom>
        </p:spPr>
        <p:txBody>
          <a:bodyPr vert="horz" wrap="square" lIns="0" tIns="17780" rIns="0" bIns="0" rtlCol="0">
            <a:spAutoFit/>
          </a:bodyPr>
          <a:lstStyle/>
          <a:p>
            <a:pPr marL="12700">
              <a:lnSpc>
                <a:spcPct val="100000"/>
              </a:lnSpc>
              <a:spcBef>
                <a:spcPts val="140"/>
              </a:spcBef>
            </a:pPr>
            <a:r>
              <a:rPr sz="950" spc="20" dirty="0">
                <a:solidFill>
                  <a:srgbClr val="FFFFFF"/>
                </a:solidFill>
                <a:latin typeface="Helvetica Neue"/>
                <a:cs typeface="Helvetica Neue"/>
              </a:rPr>
              <a:t>Photo</a:t>
            </a:r>
            <a:r>
              <a:rPr sz="950" spc="-5" dirty="0">
                <a:solidFill>
                  <a:srgbClr val="FFFFFF"/>
                </a:solidFill>
                <a:latin typeface="Helvetica Neue"/>
                <a:cs typeface="Helvetica Neue"/>
              </a:rPr>
              <a:t> </a:t>
            </a:r>
            <a:r>
              <a:rPr sz="950" spc="20" dirty="0">
                <a:solidFill>
                  <a:srgbClr val="FFFFFF"/>
                </a:solidFill>
                <a:latin typeface="Helvetica Neue"/>
                <a:cs typeface="Helvetica Neue"/>
              </a:rPr>
              <a:t>by</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Matese</a:t>
            </a:r>
            <a:r>
              <a:rPr sz="950" u="sng" dirty="0">
                <a:solidFill>
                  <a:srgbClr val="FFFFFF"/>
                </a:solidFill>
                <a:uFill>
                  <a:solidFill>
                    <a:srgbClr val="FFFFFF"/>
                  </a:solidFill>
                </a:uFill>
                <a:latin typeface="Helvetica Neue"/>
                <a:cs typeface="Helvetica Neue"/>
              </a:rPr>
              <a:t> </a:t>
            </a:r>
            <a:r>
              <a:rPr sz="950" u="sng" spc="15" dirty="0">
                <a:solidFill>
                  <a:srgbClr val="FFFFFF"/>
                </a:solidFill>
                <a:uFill>
                  <a:solidFill>
                    <a:srgbClr val="FFFFFF"/>
                  </a:solidFill>
                </a:uFill>
                <a:latin typeface="Helvetica Neue"/>
                <a:cs typeface="Helvetica Neue"/>
              </a:rPr>
              <a:t>Fields</a:t>
            </a:r>
            <a:r>
              <a:rPr sz="950" dirty="0">
                <a:solidFill>
                  <a:srgbClr val="FFFFFF"/>
                </a:solidFill>
                <a:latin typeface="Helvetica Neue"/>
                <a:cs typeface="Helvetica Neue"/>
              </a:rPr>
              <a:t> </a:t>
            </a:r>
            <a:r>
              <a:rPr sz="950" spc="20" dirty="0">
                <a:solidFill>
                  <a:srgbClr val="FFFFFF"/>
                </a:solidFill>
                <a:latin typeface="Helvetica Neue"/>
                <a:cs typeface="Helvetica Neue"/>
              </a:rPr>
              <a:t>on</a:t>
            </a:r>
            <a:r>
              <a:rPr sz="950" dirty="0">
                <a:solidFill>
                  <a:srgbClr val="FFFFFF"/>
                </a:solidFill>
                <a:latin typeface="Helvetica Neue"/>
                <a:cs typeface="Helvetica Neue"/>
              </a:rPr>
              <a:t> </a:t>
            </a:r>
            <a:r>
              <a:rPr sz="950" u="sng" spc="20" dirty="0">
                <a:solidFill>
                  <a:srgbClr val="FFFFFF"/>
                </a:solidFill>
                <a:uFill>
                  <a:solidFill>
                    <a:srgbClr val="FFFFFF"/>
                  </a:solidFill>
                </a:uFill>
                <a:latin typeface="Helvetica Neue"/>
                <a:cs typeface="Helvetica Neue"/>
              </a:rPr>
              <a:t>Unsplash</a:t>
            </a:r>
            <a:endParaRPr sz="950" dirty="0">
              <a:latin typeface="Helvetica Neue"/>
              <a:cs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9" cy="11308556"/>
          </a:xfrm>
          <a:prstGeom prst="rect">
            <a:avLst/>
          </a:prstGeom>
        </p:spPr>
      </p:pic>
      <p:sp>
        <p:nvSpPr>
          <p:cNvPr id="3" name="object 3"/>
          <p:cNvSpPr txBox="1"/>
          <p:nvPr/>
        </p:nvSpPr>
        <p:spPr>
          <a:xfrm>
            <a:off x="7913760" y="6751491"/>
            <a:ext cx="4272280" cy="402590"/>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THANKS.</a:t>
            </a:r>
            <a:r>
              <a:rPr sz="2450" b="1" spc="-100" dirty="0">
                <a:solidFill>
                  <a:srgbClr val="C39A6F"/>
                </a:solidFill>
                <a:latin typeface="Arial"/>
                <a:cs typeface="Arial"/>
              </a:rPr>
              <a:t> </a:t>
            </a:r>
            <a:r>
              <a:rPr sz="2450" b="1" spc="15" dirty="0">
                <a:solidFill>
                  <a:srgbClr val="C39A6F"/>
                </a:solidFill>
                <a:latin typeface="Arial"/>
                <a:cs typeface="Arial"/>
              </a:rPr>
              <a:t>AND</a:t>
            </a:r>
            <a:r>
              <a:rPr sz="2450" b="1" spc="-5" dirty="0">
                <a:solidFill>
                  <a:srgbClr val="C39A6F"/>
                </a:solidFill>
                <a:latin typeface="Arial"/>
                <a:cs typeface="Arial"/>
              </a:rPr>
              <a:t> </a:t>
            </a:r>
            <a:r>
              <a:rPr sz="2450" b="1" spc="10" dirty="0">
                <a:solidFill>
                  <a:srgbClr val="C39A6F"/>
                </a:solidFill>
                <a:latin typeface="Arial"/>
                <a:cs typeface="Arial"/>
              </a:rPr>
              <a:t>GOOD</a:t>
            </a:r>
            <a:r>
              <a:rPr sz="2450" b="1" spc="-5" dirty="0">
                <a:solidFill>
                  <a:srgbClr val="C39A6F"/>
                </a:solidFill>
                <a:latin typeface="Arial"/>
                <a:cs typeface="Arial"/>
              </a:rPr>
              <a:t> </a:t>
            </a:r>
            <a:r>
              <a:rPr sz="2450" b="1" spc="10" dirty="0">
                <a:solidFill>
                  <a:srgbClr val="C39A6F"/>
                </a:solidFill>
                <a:latin typeface="Arial"/>
                <a:cs typeface="Arial"/>
              </a:rPr>
              <a:t>LUCK.</a:t>
            </a:r>
            <a:endParaRPr sz="245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2418" y="2688788"/>
            <a:ext cx="6501765" cy="528320"/>
          </a:xfrm>
          <a:prstGeom prst="rect">
            <a:avLst/>
          </a:prstGeom>
        </p:spPr>
        <p:txBody>
          <a:bodyPr vert="horz" wrap="square" lIns="0" tIns="12065" rIns="0" bIns="0" rtlCol="0">
            <a:spAutoFit/>
          </a:bodyPr>
          <a:lstStyle/>
          <a:p>
            <a:pPr marL="12700">
              <a:lnSpc>
                <a:spcPct val="100000"/>
              </a:lnSpc>
              <a:spcBef>
                <a:spcPts val="95"/>
              </a:spcBef>
            </a:pPr>
            <a:r>
              <a:rPr sz="3300" spc="-5" dirty="0"/>
              <a:t>WHO</a:t>
            </a:r>
            <a:r>
              <a:rPr sz="3300" spc="-20" dirty="0"/>
              <a:t> </a:t>
            </a:r>
            <a:r>
              <a:rPr sz="3300" spc="-5" dirty="0"/>
              <a:t>CAN</a:t>
            </a:r>
            <a:r>
              <a:rPr sz="3300" spc="-135" dirty="0"/>
              <a:t> </a:t>
            </a:r>
            <a:r>
              <a:rPr sz="3300" spc="-5" dirty="0"/>
              <a:t>AND</a:t>
            </a:r>
            <a:r>
              <a:rPr sz="3300" spc="-20" dirty="0"/>
              <a:t> </a:t>
            </a:r>
            <a:r>
              <a:rPr sz="3300" spc="-5" dirty="0"/>
              <a:t>SHOULD</a:t>
            </a:r>
            <a:r>
              <a:rPr sz="3300" spc="-15" dirty="0"/>
              <a:t> </a:t>
            </a:r>
            <a:r>
              <a:rPr sz="3300" spc="-5" dirty="0"/>
              <a:t>ENTER</a:t>
            </a:r>
            <a:endParaRPr sz="3300" dirty="0"/>
          </a:p>
        </p:txBody>
      </p:sp>
      <p:sp>
        <p:nvSpPr>
          <p:cNvPr id="3" name="object 3"/>
          <p:cNvSpPr txBox="1"/>
          <p:nvPr/>
        </p:nvSpPr>
        <p:spPr>
          <a:xfrm>
            <a:off x="2102418" y="3735876"/>
            <a:ext cx="10060305" cy="5152116"/>
          </a:xfrm>
          <a:prstGeom prst="rect">
            <a:avLst/>
          </a:prstGeom>
        </p:spPr>
        <p:txBody>
          <a:bodyPr vert="horz" wrap="square" lIns="0" tIns="17780" rIns="0" bIns="0" rtlCol="0">
            <a:spAutoFit/>
          </a:bodyPr>
          <a:lstStyle/>
          <a:p>
            <a:pPr marL="12700" marR="46990" algn="just">
              <a:lnSpc>
                <a:spcPct val="115599"/>
              </a:lnSpc>
              <a:spcBef>
                <a:spcPts val="140"/>
              </a:spcBef>
            </a:pPr>
            <a:r>
              <a:rPr sz="2050" dirty="0">
                <a:solidFill>
                  <a:srgbClr val="FFFFFF"/>
                </a:solidFill>
                <a:latin typeface="Arial"/>
                <a:cs typeface="Arial"/>
              </a:rPr>
              <a:t>The </a:t>
            </a:r>
            <a:r>
              <a:rPr sz="2050" spc="5" dirty="0">
                <a:solidFill>
                  <a:srgbClr val="FFFFFF"/>
                </a:solidFill>
                <a:latin typeface="Arial"/>
                <a:cs typeface="Arial"/>
              </a:rPr>
              <a:t>D Show </a:t>
            </a:r>
            <a:r>
              <a:rPr sz="2050" dirty="0">
                <a:solidFill>
                  <a:srgbClr val="FFFFFF"/>
                </a:solidFill>
                <a:latin typeface="Arial"/>
                <a:cs typeface="Arial"/>
              </a:rPr>
              <a:t>call for entries is </a:t>
            </a:r>
            <a:r>
              <a:rPr sz="2050" spc="5" dirty="0">
                <a:solidFill>
                  <a:srgbClr val="FFFFFF"/>
                </a:solidFill>
                <a:latin typeface="Arial"/>
                <a:cs typeface="Arial"/>
              </a:rPr>
              <a:t>proudly open </a:t>
            </a:r>
            <a:r>
              <a:rPr sz="2050" dirty="0">
                <a:solidFill>
                  <a:srgbClr val="FFFFFF"/>
                </a:solidFill>
                <a:latin typeface="Arial"/>
                <a:cs typeface="Arial"/>
              </a:rPr>
              <a:t>to </a:t>
            </a:r>
            <a:r>
              <a:rPr sz="2050" spc="5" dirty="0">
                <a:solidFill>
                  <a:srgbClr val="FFFFFF"/>
                </a:solidFill>
                <a:latin typeface="Arial"/>
                <a:cs typeface="Arial"/>
              </a:rPr>
              <a:t>any </a:t>
            </a:r>
            <a:r>
              <a:rPr sz="2050" dirty="0">
                <a:solidFill>
                  <a:srgbClr val="FFFFFF"/>
                </a:solidFill>
                <a:latin typeface="Arial"/>
                <a:cs typeface="Arial"/>
              </a:rPr>
              <a:t>Detroit-based </a:t>
            </a:r>
            <a:r>
              <a:rPr sz="2050" spc="-20" dirty="0">
                <a:solidFill>
                  <a:srgbClr val="FFFFFF"/>
                </a:solidFill>
                <a:latin typeface="Arial"/>
                <a:cs typeface="Arial"/>
              </a:rPr>
              <a:t>agency, </a:t>
            </a:r>
            <a:r>
              <a:rPr sz="2050" dirty="0">
                <a:solidFill>
                  <a:srgbClr val="FFFFFF"/>
                </a:solidFill>
                <a:latin typeface="Arial"/>
                <a:cs typeface="Arial"/>
              </a:rPr>
              <a:t>client, </a:t>
            </a:r>
            <a:r>
              <a:rPr sz="2050" spc="5" dirty="0">
                <a:solidFill>
                  <a:srgbClr val="FFFFFF"/>
                </a:solidFill>
                <a:latin typeface="Arial"/>
                <a:cs typeface="Arial"/>
              </a:rPr>
              <a:t>design </a:t>
            </a:r>
            <a:r>
              <a:rPr sz="2050" spc="-555" dirty="0">
                <a:solidFill>
                  <a:srgbClr val="FFFFFF"/>
                </a:solidFill>
                <a:latin typeface="Arial"/>
                <a:cs typeface="Arial"/>
              </a:rPr>
              <a:t> </a:t>
            </a:r>
            <a:r>
              <a:rPr sz="2050" dirty="0">
                <a:solidFill>
                  <a:srgbClr val="FFFFFF"/>
                </a:solidFill>
                <a:latin typeface="Arial"/>
                <a:cs typeface="Arial"/>
              </a:rPr>
              <a:t>studio, </a:t>
            </a:r>
            <a:r>
              <a:rPr sz="2050" spc="-5" dirty="0">
                <a:solidFill>
                  <a:srgbClr val="FFFFFF"/>
                </a:solidFill>
                <a:latin typeface="Arial"/>
                <a:cs typeface="Arial"/>
              </a:rPr>
              <a:t>broadcaster, </a:t>
            </a:r>
            <a:r>
              <a:rPr sz="2050" spc="-10" dirty="0">
                <a:solidFill>
                  <a:srgbClr val="FFFFFF"/>
                </a:solidFill>
                <a:latin typeface="Arial"/>
                <a:cs typeface="Arial"/>
              </a:rPr>
              <a:t>publisher, </a:t>
            </a:r>
            <a:r>
              <a:rPr sz="2050" dirty="0">
                <a:solidFill>
                  <a:srgbClr val="FFFFFF"/>
                </a:solidFill>
                <a:latin typeface="Arial"/>
                <a:cs typeface="Arial"/>
              </a:rPr>
              <a:t>production </a:t>
            </a:r>
            <a:r>
              <a:rPr sz="2050" spc="5" dirty="0">
                <a:solidFill>
                  <a:srgbClr val="FFFFFF"/>
                </a:solidFill>
                <a:latin typeface="Arial"/>
                <a:cs typeface="Arial"/>
              </a:rPr>
              <a:t>house, </a:t>
            </a:r>
            <a:r>
              <a:rPr sz="2050" spc="-10" dirty="0">
                <a:solidFill>
                  <a:srgbClr val="FFFFFF"/>
                </a:solidFill>
                <a:latin typeface="Arial"/>
                <a:cs typeface="Arial"/>
              </a:rPr>
              <a:t>freelancer, </a:t>
            </a:r>
            <a:r>
              <a:rPr sz="2050" dirty="0">
                <a:solidFill>
                  <a:srgbClr val="FFFFFF"/>
                </a:solidFill>
                <a:latin typeface="Arial"/>
                <a:cs typeface="Arial"/>
              </a:rPr>
              <a:t>student artist </a:t>
            </a:r>
            <a:r>
              <a:rPr sz="2050" spc="5" dirty="0">
                <a:solidFill>
                  <a:srgbClr val="FFFFFF"/>
                </a:solidFill>
                <a:latin typeface="Arial"/>
                <a:cs typeface="Arial"/>
              </a:rPr>
              <a:t>or </a:t>
            </a:r>
            <a:r>
              <a:rPr sz="2050" dirty="0">
                <a:solidFill>
                  <a:srgbClr val="FFFFFF"/>
                </a:solidFill>
                <a:latin typeface="Arial"/>
                <a:cs typeface="Arial"/>
              </a:rPr>
              <a:t>individual </a:t>
            </a:r>
            <a:r>
              <a:rPr sz="2050" spc="-555" dirty="0">
                <a:solidFill>
                  <a:srgbClr val="FFFFFF"/>
                </a:solidFill>
                <a:latin typeface="Arial"/>
                <a:cs typeface="Arial"/>
              </a:rPr>
              <a:t> </a:t>
            </a:r>
            <a:r>
              <a:rPr sz="2050" spc="5" dirty="0">
                <a:solidFill>
                  <a:srgbClr val="FFFFFF"/>
                </a:solidFill>
                <a:latin typeface="Arial"/>
                <a:cs typeface="Arial"/>
              </a:rPr>
              <a:t>responsible</a:t>
            </a:r>
            <a:r>
              <a:rPr sz="2050" dirty="0">
                <a:solidFill>
                  <a:srgbClr val="FFFFFF"/>
                </a:solidFill>
                <a:latin typeface="Arial"/>
                <a:cs typeface="Arial"/>
              </a:rPr>
              <a:t> for the </a:t>
            </a:r>
            <a:r>
              <a:rPr sz="2050" spc="5" dirty="0">
                <a:solidFill>
                  <a:srgbClr val="FFFFFF"/>
                </a:solidFill>
                <a:latin typeface="Arial"/>
                <a:cs typeface="Arial"/>
              </a:rPr>
              <a:t>development</a:t>
            </a:r>
            <a:r>
              <a:rPr sz="2050" dirty="0">
                <a:solidFill>
                  <a:srgbClr val="FFFFFF"/>
                </a:solidFill>
                <a:latin typeface="Arial"/>
                <a:cs typeface="Arial"/>
              </a:rPr>
              <a:t> and/or</a:t>
            </a:r>
            <a:r>
              <a:rPr sz="2050" spc="5" dirty="0">
                <a:solidFill>
                  <a:srgbClr val="FFFFFF"/>
                </a:solidFill>
                <a:latin typeface="Arial"/>
                <a:cs typeface="Arial"/>
              </a:rPr>
              <a:t> </a:t>
            </a:r>
            <a:r>
              <a:rPr sz="2050" dirty="0">
                <a:solidFill>
                  <a:srgbClr val="FFFFFF"/>
                </a:solidFill>
                <a:latin typeface="Arial"/>
                <a:cs typeface="Arial"/>
              </a:rPr>
              <a:t>execution of creative </a:t>
            </a:r>
            <a:r>
              <a:rPr sz="2050" spc="5" dirty="0">
                <a:solidFill>
                  <a:srgbClr val="FFFFFF"/>
                </a:solidFill>
                <a:latin typeface="Arial"/>
                <a:cs typeface="Arial"/>
              </a:rPr>
              <a:t>work.</a:t>
            </a:r>
            <a:endParaRPr sz="2050" dirty="0">
              <a:latin typeface="Arial"/>
              <a:cs typeface="Arial"/>
            </a:endParaRPr>
          </a:p>
          <a:p>
            <a:pPr>
              <a:lnSpc>
                <a:spcPct val="100000"/>
              </a:lnSpc>
              <a:spcBef>
                <a:spcPts val="10"/>
              </a:spcBef>
            </a:pPr>
            <a:endParaRPr sz="2450" dirty="0">
              <a:latin typeface="Arial"/>
              <a:cs typeface="Arial"/>
            </a:endParaRPr>
          </a:p>
          <a:p>
            <a:pPr marL="12700" marR="391160">
              <a:lnSpc>
                <a:spcPct val="116199"/>
              </a:lnSpc>
            </a:pPr>
            <a:r>
              <a:rPr sz="2050" dirty="0">
                <a:solidFill>
                  <a:srgbClr val="FFFFFF"/>
                </a:solidFill>
                <a:latin typeface="Arial"/>
                <a:cs typeface="Arial"/>
              </a:rPr>
              <a:t>All</a:t>
            </a:r>
            <a:r>
              <a:rPr sz="2050" spc="5" dirty="0">
                <a:solidFill>
                  <a:srgbClr val="FFFFFF"/>
                </a:solidFill>
                <a:latin typeface="Arial"/>
                <a:cs typeface="Arial"/>
              </a:rPr>
              <a:t> work must</a:t>
            </a:r>
            <a:r>
              <a:rPr sz="2050" spc="10" dirty="0">
                <a:solidFill>
                  <a:srgbClr val="FFFFFF"/>
                </a:solidFill>
                <a:latin typeface="Arial"/>
                <a:cs typeface="Arial"/>
              </a:rPr>
              <a:t> </a:t>
            </a:r>
            <a:r>
              <a:rPr sz="2050" dirty="0">
                <a:solidFill>
                  <a:srgbClr val="FFFFFF"/>
                </a:solidFill>
                <a:latin typeface="Arial"/>
                <a:cs typeface="Arial"/>
              </a:rPr>
              <a:t>fall</a:t>
            </a:r>
            <a:r>
              <a:rPr sz="2050" spc="5" dirty="0">
                <a:solidFill>
                  <a:srgbClr val="FFFFFF"/>
                </a:solidFill>
                <a:latin typeface="Arial"/>
                <a:cs typeface="Arial"/>
              </a:rPr>
              <a:t> </a:t>
            </a:r>
            <a:r>
              <a:rPr sz="2050" dirty="0">
                <a:solidFill>
                  <a:srgbClr val="FFFFFF"/>
                </a:solidFill>
                <a:latin typeface="Arial"/>
                <a:cs typeface="Arial"/>
              </a:rPr>
              <a:t>within</a:t>
            </a:r>
            <a:r>
              <a:rPr sz="2050" spc="5" dirty="0">
                <a:solidFill>
                  <a:srgbClr val="FFFFFF"/>
                </a:solidFill>
                <a:latin typeface="Arial"/>
                <a:cs typeface="Arial"/>
              </a:rPr>
              <a:t> </a:t>
            </a:r>
            <a:r>
              <a:rPr sz="2050" dirty="0">
                <a:solidFill>
                  <a:srgbClr val="FFFFFF"/>
                </a:solidFill>
                <a:latin typeface="Arial"/>
                <a:cs typeface="Arial"/>
              </a:rPr>
              <a:t>the</a:t>
            </a:r>
            <a:r>
              <a:rPr sz="2050" spc="10" dirty="0">
                <a:solidFill>
                  <a:srgbClr val="FFFFFF"/>
                </a:solidFill>
                <a:latin typeface="Arial"/>
                <a:cs typeface="Arial"/>
              </a:rPr>
              <a:t> </a:t>
            </a:r>
            <a:r>
              <a:rPr sz="2050" dirty="0">
                <a:solidFill>
                  <a:srgbClr val="FFFFFF"/>
                </a:solidFill>
                <a:latin typeface="Arial"/>
                <a:cs typeface="Arial"/>
              </a:rPr>
              <a:t>outlined</a:t>
            </a:r>
            <a:r>
              <a:rPr sz="2050" spc="5" dirty="0">
                <a:solidFill>
                  <a:srgbClr val="FFFFFF"/>
                </a:solidFill>
                <a:latin typeface="Arial"/>
                <a:cs typeface="Arial"/>
              </a:rPr>
              <a:t> </a:t>
            </a:r>
            <a:r>
              <a:rPr sz="2050" dirty="0">
                <a:solidFill>
                  <a:srgbClr val="FFFFFF"/>
                </a:solidFill>
                <a:latin typeface="Arial"/>
                <a:cs typeface="Arial"/>
              </a:rPr>
              <a:t>categories</a:t>
            </a:r>
            <a:r>
              <a:rPr sz="2050" spc="5" dirty="0">
                <a:solidFill>
                  <a:srgbClr val="FFFFFF"/>
                </a:solidFill>
                <a:latin typeface="Arial"/>
                <a:cs typeface="Arial"/>
              </a:rPr>
              <a:t> (more</a:t>
            </a:r>
            <a:r>
              <a:rPr sz="2050" spc="10" dirty="0">
                <a:solidFill>
                  <a:srgbClr val="FFFFFF"/>
                </a:solidFill>
                <a:latin typeface="Arial"/>
                <a:cs typeface="Arial"/>
              </a:rPr>
              <a:t> </a:t>
            </a:r>
            <a:r>
              <a:rPr sz="2050" dirty="0">
                <a:solidFill>
                  <a:srgbClr val="FFFFFF"/>
                </a:solidFill>
                <a:latin typeface="Arial"/>
                <a:cs typeface="Arial"/>
              </a:rPr>
              <a:t>to</a:t>
            </a:r>
            <a:r>
              <a:rPr sz="2050" spc="5" dirty="0">
                <a:solidFill>
                  <a:srgbClr val="FFFFFF"/>
                </a:solidFill>
                <a:latin typeface="Arial"/>
                <a:cs typeface="Arial"/>
              </a:rPr>
              <a:t> come</a:t>
            </a:r>
            <a:r>
              <a:rPr sz="2050" spc="10" dirty="0">
                <a:solidFill>
                  <a:srgbClr val="FFFFFF"/>
                </a:solidFill>
                <a:latin typeface="Arial"/>
                <a:cs typeface="Arial"/>
              </a:rPr>
              <a:t> </a:t>
            </a:r>
            <a:r>
              <a:rPr sz="2050" spc="5" dirty="0">
                <a:solidFill>
                  <a:srgbClr val="FFFFFF"/>
                </a:solidFill>
                <a:latin typeface="Arial"/>
                <a:cs typeface="Arial"/>
              </a:rPr>
              <a:t>on </a:t>
            </a:r>
            <a:r>
              <a:rPr sz="2050" dirty="0">
                <a:solidFill>
                  <a:srgbClr val="FFFFFF"/>
                </a:solidFill>
                <a:latin typeface="Arial"/>
                <a:cs typeface="Arial"/>
              </a:rPr>
              <a:t>these</a:t>
            </a:r>
            <a:r>
              <a:rPr sz="2050" spc="5" dirty="0">
                <a:solidFill>
                  <a:srgbClr val="FFFFFF"/>
                </a:solidFill>
                <a:latin typeface="Arial"/>
                <a:cs typeface="Arial"/>
              </a:rPr>
              <a:t> </a:t>
            </a:r>
            <a:r>
              <a:rPr sz="2050" dirty="0">
                <a:solidFill>
                  <a:srgbClr val="FFFFFF"/>
                </a:solidFill>
                <a:latin typeface="Arial"/>
                <a:cs typeface="Arial"/>
              </a:rPr>
              <a:t>in</a:t>
            </a:r>
            <a:r>
              <a:rPr sz="2050" spc="10" dirty="0">
                <a:solidFill>
                  <a:srgbClr val="FFFFFF"/>
                </a:solidFill>
                <a:latin typeface="Arial"/>
                <a:cs typeface="Arial"/>
              </a:rPr>
              <a:t> </a:t>
            </a:r>
            <a:r>
              <a:rPr sz="2050" spc="5" dirty="0">
                <a:solidFill>
                  <a:srgbClr val="FFFFFF"/>
                </a:solidFill>
                <a:latin typeface="Arial"/>
                <a:cs typeface="Arial"/>
              </a:rPr>
              <a:t>a </a:t>
            </a:r>
            <a:r>
              <a:rPr sz="2050" dirty="0">
                <a:solidFill>
                  <a:srgbClr val="FFFFFF"/>
                </a:solidFill>
                <a:latin typeface="Arial"/>
                <a:cs typeface="Arial"/>
              </a:rPr>
              <a:t>sec). </a:t>
            </a:r>
            <a:r>
              <a:rPr sz="2050" spc="5" dirty="0">
                <a:solidFill>
                  <a:srgbClr val="FFFFFF"/>
                </a:solidFill>
                <a:latin typeface="Arial"/>
                <a:cs typeface="Arial"/>
              </a:rPr>
              <a:t> </a:t>
            </a:r>
            <a:r>
              <a:rPr sz="2050" dirty="0">
                <a:solidFill>
                  <a:srgbClr val="FFFFFF"/>
                </a:solidFill>
                <a:latin typeface="Arial"/>
                <a:cs typeface="Arial"/>
              </a:rPr>
              <a:t>All entries</a:t>
            </a:r>
            <a:r>
              <a:rPr sz="2050" spc="5" dirty="0">
                <a:solidFill>
                  <a:srgbClr val="FFFFFF"/>
                </a:solidFill>
                <a:latin typeface="Arial"/>
                <a:cs typeface="Arial"/>
              </a:rPr>
              <a:t> must have</a:t>
            </a:r>
            <a:r>
              <a:rPr sz="2050" dirty="0">
                <a:solidFill>
                  <a:srgbClr val="FFFFFF"/>
                </a:solidFill>
                <a:latin typeface="Arial"/>
                <a:cs typeface="Arial"/>
              </a:rPr>
              <a:t> </a:t>
            </a:r>
            <a:r>
              <a:rPr sz="2050" spc="5" dirty="0">
                <a:solidFill>
                  <a:srgbClr val="FFFFFF"/>
                </a:solidFill>
                <a:latin typeface="Arial"/>
                <a:cs typeface="Arial"/>
              </a:rPr>
              <a:t>been </a:t>
            </a:r>
            <a:r>
              <a:rPr sz="2050" dirty="0">
                <a:solidFill>
                  <a:srgbClr val="FFFFFF"/>
                </a:solidFill>
                <a:latin typeface="Arial"/>
                <a:cs typeface="Arial"/>
              </a:rPr>
              <a:t>first</a:t>
            </a:r>
            <a:r>
              <a:rPr sz="2050" spc="5" dirty="0">
                <a:solidFill>
                  <a:srgbClr val="FFFFFF"/>
                </a:solidFill>
                <a:latin typeface="Arial"/>
                <a:cs typeface="Arial"/>
              </a:rPr>
              <a:t> published,</a:t>
            </a:r>
            <a:r>
              <a:rPr sz="2050" dirty="0">
                <a:solidFill>
                  <a:srgbClr val="FFFFFF"/>
                </a:solidFill>
                <a:latin typeface="Arial"/>
                <a:cs typeface="Arial"/>
              </a:rPr>
              <a:t> posted</a:t>
            </a:r>
            <a:r>
              <a:rPr sz="2050" spc="5" dirty="0">
                <a:solidFill>
                  <a:srgbClr val="FFFFFF"/>
                </a:solidFill>
                <a:latin typeface="Arial"/>
                <a:cs typeface="Arial"/>
              </a:rPr>
              <a:t> or aired </a:t>
            </a:r>
            <a:r>
              <a:rPr sz="2050" dirty="0">
                <a:solidFill>
                  <a:srgbClr val="FFFFFF"/>
                </a:solidFill>
                <a:latin typeface="Arial"/>
                <a:cs typeface="Arial"/>
              </a:rPr>
              <a:t>in their</a:t>
            </a:r>
            <a:r>
              <a:rPr sz="2050" spc="5" dirty="0">
                <a:solidFill>
                  <a:srgbClr val="FFFFFF"/>
                </a:solidFill>
                <a:latin typeface="Arial"/>
                <a:cs typeface="Arial"/>
              </a:rPr>
              <a:t> </a:t>
            </a:r>
            <a:r>
              <a:rPr sz="2050" dirty="0">
                <a:solidFill>
                  <a:srgbClr val="FFFFFF"/>
                </a:solidFill>
                <a:latin typeface="Arial"/>
                <a:cs typeface="Arial"/>
              </a:rPr>
              <a:t>original</a:t>
            </a:r>
            <a:r>
              <a:rPr sz="2050" spc="5" dirty="0">
                <a:solidFill>
                  <a:srgbClr val="FFFFFF"/>
                </a:solidFill>
                <a:latin typeface="Arial"/>
                <a:cs typeface="Arial"/>
              </a:rPr>
              <a:t> </a:t>
            </a:r>
            <a:r>
              <a:rPr sz="2050" dirty="0">
                <a:solidFill>
                  <a:srgbClr val="FFFFFF"/>
                </a:solidFill>
                <a:latin typeface="Arial"/>
                <a:cs typeface="Arial"/>
              </a:rPr>
              <a:t>form </a:t>
            </a:r>
            <a:r>
              <a:rPr sz="2050" spc="5" dirty="0">
                <a:solidFill>
                  <a:srgbClr val="FFFFFF"/>
                </a:solidFill>
                <a:latin typeface="Arial"/>
                <a:cs typeface="Arial"/>
              </a:rPr>
              <a:t> between J</a:t>
            </a:r>
            <a:r>
              <a:rPr lang="en-US" sz="2050" spc="5" dirty="0">
                <a:solidFill>
                  <a:srgbClr val="FFFFFF"/>
                </a:solidFill>
                <a:latin typeface="Arial"/>
                <a:cs typeface="Arial"/>
              </a:rPr>
              <a:t>anuary 1, 2021 </a:t>
            </a:r>
            <a:r>
              <a:rPr sz="2050" spc="5" dirty="0">
                <a:solidFill>
                  <a:srgbClr val="FFFFFF"/>
                </a:solidFill>
                <a:latin typeface="Arial"/>
                <a:cs typeface="Arial"/>
              </a:rPr>
              <a:t>and December 31, 202</a:t>
            </a:r>
            <a:r>
              <a:rPr lang="en-US" sz="2050" spc="5" dirty="0">
                <a:solidFill>
                  <a:srgbClr val="FFFFFF"/>
                </a:solidFill>
                <a:latin typeface="Arial"/>
                <a:cs typeface="Arial"/>
              </a:rPr>
              <a:t>1</a:t>
            </a:r>
            <a:r>
              <a:rPr sz="2050" spc="5" dirty="0">
                <a:solidFill>
                  <a:srgbClr val="FFFFFF"/>
                </a:solidFill>
                <a:latin typeface="Arial"/>
                <a:cs typeface="Arial"/>
              </a:rPr>
              <a:t> </a:t>
            </a:r>
            <a:r>
              <a:rPr sz="2050" dirty="0">
                <a:solidFill>
                  <a:srgbClr val="FFFFFF"/>
                </a:solidFill>
                <a:latin typeface="Arial"/>
                <a:cs typeface="Arial"/>
              </a:rPr>
              <a:t>in </a:t>
            </a:r>
            <a:r>
              <a:rPr sz="2050" spc="5" dirty="0">
                <a:solidFill>
                  <a:srgbClr val="FFFFFF"/>
                </a:solidFill>
                <a:latin typeface="Arial"/>
                <a:cs typeface="Arial"/>
              </a:rPr>
              <a:t>a </a:t>
            </a:r>
            <a:r>
              <a:rPr sz="2050" dirty="0">
                <a:solidFill>
                  <a:srgbClr val="FFFFFF"/>
                </a:solidFill>
                <a:latin typeface="Arial"/>
                <a:cs typeface="Arial"/>
              </a:rPr>
              <a:t>form of </a:t>
            </a:r>
            <a:r>
              <a:rPr sz="2050" spc="5" dirty="0">
                <a:solidFill>
                  <a:srgbClr val="FFFFFF"/>
                </a:solidFill>
                <a:latin typeface="Arial"/>
                <a:cs typeface="Arial"/>
              </a:rPr>
              <a:t>media </a:t>
            </a:r>
            <a:r>
              <a:rPr sz="2050" dirty="0">
                <a:solidFill>
                  <a:srgbClr val="FFFFFF"/>
                </a:solidFill>
                <a:latin typeface="Arial"/>
                <a:cs typeface="Arial"/>
              </a:rPr>
              <a:t>and/or </a:t>
            </a:r>
            <a:r>
              <a:rPr sz="2050" spc="5" dirty="0">
                <a:solidFill>
                  <a:srgbClr val="FFFFFF"/>
                </a:solidFill>
                <a:latin typeface="Arial"/>
                <a:cs typeface="Arial"/>
              </a:rPr>
              <a:t>exposed </a:t>
            </a:r>
            <a:r>
              <a:rPr sz="2050" spc="10" dirty="0">
                <a:solidFill>
                  <a:srgbClr val="FFFFFF"/>
                </a:solidFill>
                <a:latin typeface="Arial"/>
                <a:cs typeface="Arial"/>
              </a:rPr>
              <a:t> </a:t>
            </a:r>
            <a:r>
              <a:rPr sz="2050" dirty="0">
                <a:solidFill>
                  <a:srgbClr val="FFFFFF"/>
                </a:solidFill>
                <a:latin typeface="Arial"/>
                <a:cs typeface="Arial"/>
              </a:rPr>
              <a:t>to</a:t>
            </a:r>
            <a:r>
              <a:rPr sz="2050" spc="10" dirty="0">
                <a:solidFill>
                  <a:srgbClr val="FFFFFF"/>
                </a:solidFill>
                <a:latin typeface="Arial"/>
                <a:cs typeface="Arial"/>
              </a:rPr>
              <a:t> </a:t>
            </a:r>
            <a:r>
              <a:rPr sz="2050" spc="5" dirty="0">
                <a:solidFill>
                  <a:srgbClr val="FFFFFF"/>
                </a:solidFill>
                <a:latin typeface="Arial"/>
                <a:cs typeface="Arial"/>
              </a:rPr>
              <a:t>a</a:t>
            </a:r>
            <a:r>
              <a:rPr sz="2050" spc="10" dirty="0">
                <a:solidFill>
                  <a:srgbClr val="FFFFFF"/>
                </a:solidFill>
                <a:latin typeface="Arial"/>
                <a:cs typeface="Arial"/>
              </a:rPr>
              <a:t> </a:t>
            </a:r>
            <a:r>
              <a:rPr sz="2050" dirty="0">
                <a:solidFill>
                  <a:srgbClr val="FFFFFF"/>
                </a:solidFill>
                <a:latin typeface="Arial"/>
                <a:cs typeface="Arial"/>
              </a:rPr>
              <a:t>substantial</a:t>
            </a:r>
            <a:r>
              <a:rPr sz="2050" spc="15" dirty="0">
                <a:solidFill>
                  <a:srgbClr val="FFFFFF"/>
                </a:solidFill>
                <a:latin typeface="Arial"/>
                <a:cs typeface="Arial"/>
              </a:rPr>
              <a:t> </a:t>
            </a:r>
            <a:r>
              <a:rPr sz="2050" spc="5" dirty="0">
                <a:solidFill>
                  <a:srgbClr val="FFFFFF"/>
                </a:solidFill>
                <a:latin typeface="Arial"/>
                <a:cs typeface="Arial"/>
              </a:rPr>
              <a:t>audience</a:t>
            </a:r>
            <a:r>
              <a:rPr lang="en-US" sz="2050" spc="5" dirty="0">
                <a:solidFill>
                  <a:srgbClr val="FFFFFF"/>
                </a:solidFill>
                <a:latin typeface="Arial"/>
                <a:cs typeface="Arial"/>
              </a:rPr>
              <a:t>.  </a:t>
            </a:r>
            <a:endParaRPr sz="2050" dirty="0">
              <a:latin typeface="Arial"/>
              <a:cs typeface="Arial"/>
            </a:endParaRPr>
          </a:p>
          <a:p>
            <a:pPr>
              <a:lnSpc>
                <a:spcPct val="100000"/>
              </a:lnSpc>
              <a:spcBef>
                <a:spcPts val="55"/>
              </a:spcBef>
            </a:pPr>
            <a:endParaRPr sz="2500" dirty="0">
              <a:latin typeface="Arial"/>
              <a:cs typeface="Arial"/>
            </a:endParaRPr>
          </a:p>
          <a:p>
            <a:pPr marL="12700" marR="5080">
              <a:lnSpc>
                <a:spcPct val="115599"/>
              </a:lnSpc>
            </a:pP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creative</a:t>
            </a:r>
            <a:r>
              <a:rPr sz="2050" spc="10" dirty="0">
                <a:solidFill>
                  <a:srgbClr val="FFFFFF"/>
                </a:solidFill>
                <a:latin typeface="Arial"/>
                <a:cs typeface="Arial"/>
              </a:rPr>
              <a:t> </a:t>
            </a:r>
            <a:r>
              <a:rPr sz="2050" spc="5" dirty="0">
                <a:solidFill>
                  <a:srgbClr val="FFFFFF"/>
                </a:solidFill>
                <a:latin typeface="Arial"/>
                <a:cs typeface="Arial"/>
              </a:rPr>
              <a:t>concept must</a:t>
            </a:r>
            <a:r>
              <a:rPr sz="2050" spc="10" dirty="0">
                <a:solidFill>
                  <a:srgbClr val="FFFFFF"/>
                </a:solidFill>
                <a:latin typeface="Arial"/>
                <a:cs typeface="Arial"/>
              </a:rPr>
              <a:t> </a:t>
            </a:r>
            <a:r>
              <a:rPr sz="2050" spc="5" dirty="0">
                <a:solidFill>
                  <a:srgbClr val="FFFFFF"/>
                </a:solidFill>
                <a:latin typeface="Arial"/>
                <a:cs typeface="Arial"/>
              </a:rPr>
              <a:t>have </a:t>
            </a:r>
            <a:r>
              <a:rPr sz="2050" dirty="0">
                <a:solidFill>
                  <a:srgbClr val="FFFFFF"/>
                </a:solidFill>
                <a:latin typeface="Arial"/>
                <a:cs typeface="Arial"/>
              </a:rPr>
              <a:t>roots</a:t>
            </a:r>
            <a:r>
              <a:rPr sz="2050" spc="10" dirty="0">
                <a:solidFill>
                  <a:srgbClr val="FFFFFF"/>
                </a:solidFill>
                <a:latin typeface="Arial"/>
                <a:cs typeface="Arial"/>
              </a:rPr>
              <a:t> </a:t>
            </a:r>
            <a:r>
              <a:rPr sz="2050" dirty="0">
                <a:solidFill>
                  <a:srgbClr val="FFFFFF"/>
                </a:solidFill>
                <a:latin typeface="Arial"/>
                <a:cs typeface="Arial"/>
              </a:rPr>
              <a:t>in</a:t>
            </a:r>
            <a:r>
              <a:rPr sz="2050" spc="10" dirty="0">
                <a:solidFill>
                  <a:srgbClr val="FFFFFF"/>
                </a:solidFill>
                <a:latin typeface="Arial"/>
                <a:cs typeface="Arial"/>
              </a:rPr>
              <a:t> </a:t>
            </a:r>
            <a:r>
              <a:rPr sz="2050" dirty="0">
                <a:solidFill>
                  <a:srgbClr val="FFFFFF"/>
                </a:solidFill>
                <a:latin typeface="Arial"/>
                <a:cs typeface="Arial"/>
              </a:rPr>
              <a:t>Detroit,</a:t>
            </a:r>
            <a:r>
              <a:rPr sz="2050" spc="5" dirty="0">
                <a:solidFill>
                  <a:srgbClr val="FFFFFF"/>
                </a:solidFill>
                <a:latin typeface="Arial"/>
                <a:cs typeface="Arial"/>
              </a:rPr>
              <a:t> whether</a:t>
            </a:r>
            <a:r>
              <a:rPr sz="2050" spc="10" dirty="0">
                <a:solidFill>
                  <a:srgbClr val="FFFFFF"/>
                </a:solidFill>
                <a:latin typeface="Arial"/>
                <a:cs typeface="Arial"/>
              </a:rPr>
              <a:t> </a:t>
            </a:r>
            <a:r>
              <a:rPr sz="2050" spc="-10" dirty="0">
                <a:solidFill>
                  <a:srgbClr val="FFFFFF"/>
                </a:solidFill>
                <a:latin typeface="Arial"/>
                <a:cs typeface="Arial"/>
              </a:rPr>
              <a:t>it’s</a:t>
            </a:r>
            <a:r>
              <a:rPr sz="2050" spc="5" dirty="0">
                <a:solidFill>
                  <a:srgbClr val="FFFFFF"/>
                </a:solidFill>
                <a:latin typeface="Arial"/>
                <a:cs typeface="Arial"/>
              </a:rPr>
              <a:t> work</a:t>
            </a:r>
            <a:r>
              <a:rPr sz="2050" spc="10" dirty="0">
                <a:solidFill>
                  <a:srgbClr val="FFFFFF"/>
                </a:solidFill>
                <a:latin typeface="Arial"/>
                <a:cs typeface="Arial"/>
              </a:rPr>
              <a:t> </a:t>
            </a:r>
            <a:r>
              <a:rPr sz="2050" dirty="0">
                <a:solidFill>
                  <a:srgbClr val="FFFFFF"/>
                </a:solidFill>
                <a:latin typeface="Arial"/>
                <a:cs typeface="Arial"/>
              </a:rPr>
              <a:t>from</a:t>
            </a:r>
            <a:r>
              <a:rPr sz="2050" spc="5" dirty="0">
                <a:solidFill>
                  <a:srgbClr val="FFFFFF"/>
                </a:solidFill>
                <a:latin typeface="Arial"/>
                <a:cs typeface="Arial"/>
              </a:rPr>
              <a:t> a</a:t>
            </a:r>
            <a:r>
              <a:rPr sz="2050" spc="10" dirty="0">
                <a:solidFill>
                  <a:srgbClr val="FFFFFF"/>
                </a:solidFill>
                <a:latin typeface="Arial"/>
                <a:cs typeface="Arial"/>
              </a:rPr>
              <a:t> </a:t>
            </a:r>
            <a:r>
              <a:rPr sz="2050" dirty="0">
                <a:solidFill>
                  <a:srgbClr val="FFFFFF"/>
                </a:solidFill>
                <a:latin typeface="Arial"/>
                <a:cs typeface="Arial"/>
              </a:rPr>
              <a:t>Detroit-based </a:t>
            </a:r>
            <a:r>
              <a:rPr sz="2050" spc="-555" dirty="0">
                <a:solidFill>
                  <a:srgbClr val="FFFFFF"/>
                </a:solidFill>
                <a:latin typeface="Arial"/>
                <a:cs typeface="Arial"/>
              </a:rPr>
              <a:t> </a:t>
            </a:r>
            <a:r>
              <a:rPr sz="2050" spc="5" dirty="0">
                <a:solidFill>
                  <a:srgbClr val="FFFFFF"/>
                </a:solidFill>
                <a:latin typeface="Arial"/>
                <a:cs typeface="Arial"/>
              </a:rPr>
              <a:t>agency or </a:t>
            </a:r>
            <a:r>
              <a:rPr sz="2050" dirty="0">
                <a:solidFill>
                  <a:srgbClr val="FFFFFF"/>
                </a:solidFill>
                <a:latin typeface="Arial"/>
                <a:cs typeface="Arial"/>
              </a:rPr>
              <a:t>for </a:t>
            </a:r>
            <a:r>
              <a:rPr sz="2050" spc="5" dirty="0">
                <a:solidFill>
                  <a:srgbClr val="FFFFFF"/>
                </a:solidFill>
                <a:latin typeface="Arial"/>
                <a:cs typeface="Arial"/>
              </a:rPr>
              <a:t>a </a:t>
            </a:r>
            <a:r>
              <a:rPr sz="2050" dirty="0">
                <a:solidFill>
                  <a:srgbClr val="FFFFFF"/>
                </a:solidFill>
                <a:latin typeface="Arial"/>
                <a:cs typeface="Arial"/>
              </a:rPr>
              <a:t>Detroit-based client. The </a:t>
            </a:r>
            <a:r>
              <a:rPr sz="2050" spc="5" dirty="0">
                <a:solidFill>
                  <a:srgbClr val="FFFFFF"/>
                </a:solidFill>
                <a:latin typeface="Arial"/>
                <a:cs typeface="Arial"/>
              </a:rPr>
              <a:t>D Council reserves </a:t>
            </a:r>
            <a:r>
              <a:rPr sz="2050" dirty="0">
                <a:solidFill>
                  <a:srgbClr val="FFFFFF"/>
                </a:solidFill>
                <a:latin typeface="Arial"/>
                <a:cs typeface="Arial"/>
              </a:rPr>
              <a:t>the right to </a:t>
            </a:r>
            <a:r>
              <a:rPr sz="2050" spc="5" dirty="0">
                <a:solidFill>
                  <a:srgbClr val="FFFFFF"/>
                </a:solidFill>
                <a:latin typeface="Arial"/>
                <a:cs typeface="Arial"/>
              </a:rPr>
              <a:t>request proof </a:t>
            </a:r>
            <a:r>
              <a:rPr sz="2050" spc="10" dirty="0">
                <a:solidFill>
                  <a:srgbClr val="FFFFFF"/>
                </a:solidFill>
                <a:latin typeface="Arial"/>
                <a:cs typeface="Arial"/>
              </a:rPr>
              <a:t> </a:t>
            </a:r>
            <a:r>
              <a:rPr sz="2050" dirty="0">
                <a:solidFill>
                  <a:srgbClr val="FFFFFF"/>
                </a:solidFill>
                <a:latin typeface="Arial"/>
                <a:cs typeface="Arial"/>
              </a:rPr>
              <a:t>of</a:t>
            </a:r>
            <a:r>
              <a:rPr sz="2050" spc="10" dirty="0">
                <a:solidFill>
                  <a:srgbClr val="FFFFFF"/>
                </a:solidFill>
                <a:latin typeface="Arial"/>
                <a:cs typeface="Arial"/>
              </a:rPr>
              <a:t> </a:t>
            </a:r>
            <a:r>
              <a:rPr sz="2050" dirty="0">
                <a:solidFill>
                  <a:srgbClr val="FFFFFF"/>
                </a:solidFill>
                <a:latin typeface="Arial"/>
                <a:cs typeface="Arial"/>
              </a:rPr>
              <a:t>initial</a:t>
            </a:r>
            <a:r>
              <a:rPr sz="2050" spc="15" dirty="0">
                <a:solidFill>
                  <a:srgbClr val="FFFFFF"/>
                </a:solidFill>
                <a:latin typeface="Arial"/>
                <a:cs typeface="Arial"/>
              </a:rPr>
              <a:t> </a:t>
            </a:r>
            <a:r>
              <a:rPr sz="2050" dirty="0">
                <a:solidFill>
                  <a:srgbClr val="FFFFFF"/>
                </a:solidFill>
                <a:latin typeface="Arial"/>
                <a:cs typeface="Arial"/>
              </a:rPr>
              <a:t>publication,</a:t>
            </a:r>
            <a:r>
              <a:rPr sz="2050" spc="10" dirty="0">
                <a:solidFill>
                  <a:srgbClr val="FFFFFF"/>
                </a:solidFill>
                <a:latin typeface="Arial"/>
                <a:cs typeface="Arial"/>
              </a:rPr>
              <a:t> </a:t>
            </a:r>
            <a:r>
              <a:rPr sz="2050" dirty="0">
                <a:solidFill>
                  <a:srgbClr val="FFFFFF"/>
                </a:solidFill>
                <a:latin typeface="Arial"/>
                <a:cs typeface="Arial"/>
              </a:rPr>
              <a:t>posting</a:t>
            </a:r>
            <a:r>
              <a:rPr sz="2050" spc="15" dirty="0">
                <a:solidFill>
                  <a:srgbClr val="FFFFFF"/>
                </a:solidFill>
                <a:latin typeface="Arial"/>
                <a:cs typeface="Arial"/>
              </a:rPr>
              <a:t> </a:t>
            </a:r>
            <a:r>
              <a:rPr sz="2050" spc="5" dirty="0">
                <a:solidFill>
                  <a:srgbClr val="FFFFFF"/>
                </a:solidFill>
                <a:latin typeface="Arial"/>
                <a:cs typeface="Arial"/>
              </a:rPr>
              <a:t>or</a:t>
            </a:r>
            <a:r>
              <a:rPr sz="2050" spc="10" dirty="0">
                <a:solidFill>
                  <a:srgbClr val="FFFFFF"/>
                </a:solidFill>
                <a:latin typeface="Arial"/>
                <a:cs typeface="Arial"/>
              </a:rPr>
              <a:t> </a:t>
            </a:r>
            <a:r>
              <a:rPr sz="2050" dirty="0">
                <a:solidFill>
                  <a:srgbClr val="FFFFFF"/>
                </a:solidFill>
                <a:latin typeface="Arial"/>
                <a:cs typeface="Arial"/>
              </a:rPr>
              <a:t>airdate,</a:t>
            </a:r>
            <a:r>
              <a:rPr sz="2050" spc="15" dirty="0">
                <a:solidFill>
                  <a:srgbClr val="FFFFFF"/>
                </a:solidFill>
                <a:latin typeface="Arial"/>
                <a:cs typeface="Arial"/>
              </a:rPr>
              <a:t> </a:t>
            </a:r>
            <a:r>
              <a:rPr sz="2050" spc="5" dirty="0">
                <a:solidFill>
                  <a:srgbClr val="FFFFFF"/>
                </a:solidFill>
                <a:latin typeface="Arial"/>
                <a:cs typeface="Arial"/>
              </a:rPr>
              <a:t>as</a:t>
            </a:r>
            <a:r>
              <a:rPr sz="2050" spc="15" dirty="0">
                <a:solidFill>
                  <a:srgbClr val="FFFFFF"/>
                </a:solidFill>
                <a:latin typeface="Arial"/>
                <a:cs typeface="Arial"/>
              </a:rPr>
              <a:t> </a:t>
            </a:r>
            <a:r>
              <a:rPr sz="2050" dirty="0">
                <a:solidFill>
                  <a:srgbClr val="FFFFFF"/>
                </a:solidFill>
                <a:latin typeface="Arial"/>
                <a:cs typeface="Arial"/>
              </a:rPr>
              <a:t>well</a:t>
            </a:r>
            <a:r>
              <a:rPr sz="2050" spc="10" dirty="0">
                <a:solidFill>
                  <a:srgbClr val="FFFFFF"/>
                </a:solidFill>
                <a:latin typeface="Arial"/>
                <a:cs typeface="Arial"/>
              </a:rPr>
              <a:t> </a:t>
            </a:r>
            <a:r>
              <a:rPr sz="2050" spc="5" dirty="0">
                <a:solidFill>
                  <a:srgbClr val="FFFFFF"/>
                </a:solidFill>
                <a:latin typeface="Arial"/>
                <a:cs typeface="Arial"/>
              </a:rPr>
              <a:t>as</a:t>
            </a:r>
            <a:r>
              <a:rPr sz="2050" spc="15" dirty="0">
                <a:solidFill>
                  <a:srgbClr val="FFFFFF"/>
                </a:solidFill>
                <a:latin typeface="Arial"/>
                <a:cs typeface="Arial"/>
              </a:rPr>
              <a:t> </a:t>
            </a:r>
            <a:r>
              <a:rPr sz="2050" spc="5" dirty="0">
                <a:solidFill>
                  <a:srgbClr val="FFFFFF"/>
                </a:solidFill>
                <a:latin typeface="Arial"/>
                <a:cs typeface="Arial"/>
              </a:rPr>
              <a:t>proof</a:t>
            </a:r>
            <a:r>
              <a:rPr sz="2050" spc="10" dirty="0">
                <a:solidFill>
                  <a:srgbClr val="FFFFFF"/>
                </a:solidFill>
                <a:latin typeface="Arial"/>
                <a:cs typeface="Arial"/>
              </a:rPr>
              <a:t> </a:t>
            </a:r>
            <a:r>
              <a:rPr sz="2050" dirty="0">
                <a:solidFill>
                  <a:srgbClr val="FFFFFF"/>
                </a:solidFill>
                <a:latin typeface="Arial"/>
                <a:cs typeface="Arial"/>
              </a:rPr>
              <a:t>of</a:t>
            </a:r>
            <a:r>
              <a:rPr sz="2050" spc="15" dirty="0">
                <a:solidFill>
                  <a:srgbClr val="FFFFFF"/>
                </a:solidFill>
                <a:latin typeface="Arial"/>
                <a:cs typeface="Arial"/>
              </a:rPr>
              <a:t> </a:t>
            </a:r>
            <a:r>
              <a:rPr sz="2050" dirty="0">
                <a:solidFill>
                  <a:srgbClr val="FFFFFF"/>
                </a:solidFill>
                <a:latin typeface="Arial"/>
                <a:cs typeface="Arial"/>
              </a:rPr>
              <a:t>creation</a:t>
            </a:r>
            <a:r>
              <a:rPr sz="2050" spc="15" dirty="0">
                <a:solidFill>
                  <a:srgbClr val="FFFFFF"/>
                </a:solidFill>
                <a:latin typeface="Arial"/>
                <a:cs typeface="Arial"/>
              </a:rPr>
              <a:t> </a:t>
            </a:r>
            <a:r>
              <a:rPr sz="2050" spc="5" dirty="0">
                <a:solidFill>
                  <a:srgbClr val="FFFFFF"/>
                </a:solidFill>
                <a:latin typeface="Arial"/>
                <a:cs typeface="Arial"/>
              </a:rPr>
              <a:t>or</a:t>
            </a:r>
            <a:r>
              <a:rPr sz="2050" spc="10" dirty="0">
                <a:solidFill>
                  <a:srgbClr val="FFFFFF"/>
                </a:solidFill>
                <a:latin typeface="Arial"/>
                <a:cs typeface="Arial"/>
              </a:rPr>
              <a:t> </a:t>
            </a:r>
            <a:r>
              <a:rPr sz="2050" dirty="0">
                <a:solidFill>
                  <a:srgbClr val="FFFFFF"/>
                </a:solidFill>
                <a:latin typeface="Arial"/>
                <a:cs typeface="Arial"/>
              </a:rPr>
              <a:t>production</a:t>
            </a:r>
            <a:r>
              <a:rPr sz="2050" spc="15" dirty="0">
                <a:solidFill>
                  <a:srgbClr val="FFFFFF"/>
                </a:solidFill>
                <a:latin typeface="Arial"/>
                <a:cs typeface="Arial"/>
              </a:rPr>
              <a:t> </a:t>
            </a:r>
            <a:r>
              <a:rPr sz="2050" dirty="0">
                <a:solidFill>
                  <a:srgbClr val="FFFFFF"/>
                </a:solidFill>
                <a:latin typeface="Arial"/>
                <a:cs typeface="Arial"/>
              </a:rPr>
              <a:t>dates. </a:t>
            </a:r>
            <a:r>
              <a:rPr sz="2050" spc="-555" dirty="0">
                <a:solidFill>
                  <a:srgbClr val="FFFFFF"/>
                </a:solidFill>
                <a:latin typeface="Arial"/>
                <a:cs typeface="Arial"/>
              </a:rPr>
              <a:t> </a:t>
            </a:r>
            <a:r>
              <a:rPr sz="2050" spc="5" dirty="0">
                <a:solidFill>
                  <a:srgbClr val="FFFFFF"/>
                </a:solidFill>
                <a:latin typeface="Arial"/>
                <a:cs typeface="Arial"/>
              </a:rPr>
              <a:t>Any submissions </a:t>
            </a:r>
            <a:r>
              <a:rPr sz="2050" dirty="0">
                <a:solidFill>
                  <a:srgbClr val="FFFFFF"/>
                </a:solidFill>
                <a:latin typeface="Arial"/>
                <a:cs typeface="Arial"/>
              </a:rPr>
              <a:t>that </a:t>
            </a:r>
            <a:r>
              <a:rPr sz="2050" spc="5" dirty="0">
                <a:solidFill>
                  <a:srgbClr val="FFFFFF"/>
                </a:solidFill>
                <a:latin typeface="Arial"/>
                <a:cs typeface="Arial"/>
              </a:rPr>
              <a:t>have been previously </a:t>
            </a:r>
            <a:r>
              <a:rPr sz="2050" dirty="0">
                <a:solidFill>
                  <a:srgbClr val="FFFFFF"/>
                </a:solidFill>
                <a:latin typeface="Arial"/>
                <a:cs typeface="Arial"/>
              </a:rPr>
              <a:t>entered in the </a:t>
            </a:r>
            <a:r>
              <a:rPr sz="2050" spc="5" dirty="0">
                <a:solidFill>
                  <a:srgbClr val="FFFFFF"/>
                </a:solidFill>
                <a:latin typeface="Arial"/>
                <a:cs typeface="Arial"/>
              </a:rPr>
              <a:t>D Show and are </a:t>
            </a:r>
            <a:r>
              <a:rPr sz="2050" dirty="0">
                <a:solidFill>
                  <a:srgbClr val="FFFFFF"/>
                </a:solidFill>
                <a:latin typeface="Arial"/>
                <a:cs typeface="Arial"/>
              </a:rPr>
              <a:t>materially </a:t>
            </a:r>
            <a:r>
              <a:rPr sz="2050" spc="5" dirty="0">
                <a:solidFill>
                  <a:srgbClr val="FFFFFF"/>
                </a:solidFill>
                <a:latin typeface="Arial"/>
                <a:cs typeface="Arial"/>
              </a:rPr>
              <a:t> unchanged</a:t>
            </a:r>
            <a:r>
              <a:rPr sz="2050" spc="-5" dirty="0">
                <a:solidFill>
                  <a:srgbClr val="FFFFFF"/>
                </a:solidFill>
                <a:latin typeface="Arial"/>
                <a:cs typeface="Arial"/>
              </a:rPr>
              <a:t> </a:t>
            </a:r>
            <a:r>
              <a:rPr sz="2050" dirty="0">
                <a:solidFill>
                  <a:srgbClr val="FFFFFF"/>
                </a:solidFill>
                <a:latin typeface="Arial"/>
                <a:cs typeface="Arial"/>
              </a:rPr>
              <a:t>will </a:t>
            </a:r>
            <a:r>
              <a:rPr sz="2050" spc="5" dirty="0">
                <a:solidFill>
                  <a:srgbClr val="FFFFFF"/>
                </a:solidFill>
                <a:latin typeface="Arial"/>
                <a:cs typeface="Arial"/>
              </a:rPr>
              <a:t>not</a:t>
            </a:r>
            <a:r>
              <a:rPr sz="2050" dirty="0">
                <a:solidFill>
                  <a:srgbClr val="FFFFFF"/>
                </a:solidFill>
                <a:latin typeface="Arial"/>
                <a:cs typeface="Arial"/>
              </a:rPr>
              <a:t> </a:t>
            </a:r>
            <a:r>
              <a:rPr sz="2050" spc="5" dirty="0">
                <a:solidFill>
                  <a:srgbClr val="FFFFFF"/>
                </a:solidFill>
                <a:latin typeface="Arial"/>
                <a:cs typeface="Arial"/>
              </a:rPr>
              <a:t>be</a:t>
            </a:r>
            <a:r>
              <a:rPr sz="2050" dirty="0">
                <a:solidFill>
                  <a:srgbClr val="FFFFFF"/>
                </a:solidFill>
                <a:latin typeface="Arial"/>
                <a:cs typeface="Arial"/>
              </a:rPr>
              <a:t> eligible.</a:t>
            </a:r>
            <a:endParaRPr sz="205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3360" y="3714935"/>
            <a:ext cx="4996815" cy="528320"/>
          </a:xfrm>
          <a:prstGeom prst="rect">
            <a:avLst/>
          </a:prstGeom>
        </p:spPr>
        <p:txBody>
          <a:bodyPr vert="horz" wrap="square" lIns="0" tIns="12065" rIns="0" bIns="0" rtlCol="0">
            <a:spAutoFit/>
          </a:bodyPr>
          <a:lstStyle/>
          <a:p>
            <a:pPr marL="12700">
              <a:lnSpc>
                <a:spcPct val="100000"/>
              </a:lnSpc>
              <a:spcBef>
                <a:spcPts val="95"/>
              </a:spcBef>
            </a:pPr>
            <a:r>
              <a:rPr sz="3300" spc="-5" dirty="0"/>
              <a:t>WHO</a:t>
            </a:r>
            <a:r>
              <a:rPr sz="3300" spc="-30" dirty="0"/>
              <a:t> </a:t>
            </a:r>
            <a:r>
              <a:rPr sz="3300" spc="-5" dirty="0"/>
              <a:t>PICKS</a:t>
            </a:r>
            <a:r>
              <a:rPr sz="3300" spc="-30" dirty="0"/>
              <a:t> </a:t>
            </a:r>
            <a:r>
              <a:rPr sz="3300" spc="-65" dirty="0"/>
              <a:t>WHAT</a:t>
            </a:r>
            <a:r>
              <a:rPr sz="3300" spc="-25" dirty="0"/>
              <a:t> </a:t>
            </a:r>
            <a:r>
              <a:rPr sz="3300" spc="-5" dirty="0"/>
              <a:t>WINS</a:t>
            </a:r>
            <a:endParaRPr sz="3300" dirty="0"/>
          </a:p>
        </p:txBody>
      </p:sp>
      <p:sp>
        <p:nvSpPr>
          <p:cNvPr id="3" name="object 3"/>
          <p:cNvSpPr txBox="1"/>
          <p:nvPr/>
        </p:nvSpPr>
        <p:spPr>
          <a:xfrm>
            <a:off x="2123360" y="4573547"/>
            <a:ext cx="10322560" cy="3240405"/>
          </a:xfrm>
          <a:prstGeom prst="rect">
            <a:avLst/>
          </a:prstGeom>
        </p:spPr>
        <p:txBody>
          <a:bodyPr vert="horz" wrap="square" lIns="0" tIns="13970" rIns="0" bIns="0" rtlCol="0">
            <a:spAutoFit/>
          </a:bodyPr>
          <a:lstStyle/>
          <a:p>
            <a:pPr marL="12700">
              <a:lnSpc>
                <a:spcPct val="100000"/>
              </a:lnSpc>
              <a:spcBef>
                <a:spcPts val="110"/>
              </a:spcBef>
            </a:pPr>
            <a:r>
              <a:rPr sz="2050" spc="5" dirty="0">
                <a:solidFill>
                  <a:srgbClr val="FFFFFF"/>
                </a:solidFill>
                <a:latin typeface="Arial"/>
                <a:cs typeface="Arial"/>
              </a:rPr>
              <a:t>Winning</a:t>
            </a:r>
            <a:r>
              <a:rPr sz="2050" spc="-5" dirty="0">
                <a:solidFill>
                  <a:srgbClr val="FFFFFF"/>
                </a:solidFill>
                <a:latin typeface="Arial"/>
                <a:cs typeface="Arial"/>
              </a:rPr>
              <a:t> </a:t>
            </a:r>
            <a:r>
              <a:rPr sz="2050" spc="5" dirty="0">
                <a:solidFill>
                  <a:srgbClr val="FFFFFF"/>
                </a:solidFill>
                <a:latin typeface="Arial"/>
                <a:cs typeface="Arial"/>
              </a:rPr>
              <a:t>a</a:t>
            </a:r>
            <a:r>
              <a:rPr sz="2050" spc="-5" dirty="0">
                <a:solidFill>
                  <a:srgbClr val="FFFFFF"/>
                </a:solidFill>
                <a:latin typeface="Arial"/>
                <a:cs typeface="Arial"/>
              </a:rPr>
              <a:t> </a:t>
            </a:r>
            <a:r>
              <a:rPr sz="2050" spc="5" dirty="0">
                <a:solidFill>
                  <a:srgbClr val="FFFFFF"/>
                </a:solidFill>
                <a:latin typeface="Arial"/>
                <a:cs typeface="Arial"/>
              </a:rPr>
              <a:t>D</a:t>
            </a:r>
            <a:r>
              <a:rPr sz="2050" spc="-5" dirty="0">
                <a:solidFill>
                  <a:srgbClr val="FFFFFF"/>
                </a:solidFill>
                <a:latin typeface="Arial"/>
                <a:cs typeface="Arial"/>
              </a:rPr>
              <a:t> </a:t>
            </a:r>
            <a:r>
              <a:rPr sz="2050" spc="5" dirty="0">
                <a:solidFill>
                  <a:srgbClr val="FFFFFF"/>
                </a:solidFill>
                <a:latin typeface="Arial"/>
                <a:cs typeface="Arial"/>
              </a:rPr>
              <a:t>Show</a:t>
            </a:r>
            <a:r>
              <a:rPr sz="2050" dirty="0">
                <a:solidFill>
                  <a:srgbClr val="FFFFFF"/>
                </a:solidFill>
                <a:latin typeface="Arial"/>
                <a:cs typeface="Arial"/>
              </a:rPr>
              <a:t> </a:t>
            </a:r>
            <a:r>
              <a:rPr sz="2050" spc="5" dirty="0">
                <a:solidFill>
                  <a:srgbClr val="FFFFFF"/>
                </a:solidFill>
                <a:latin typeface="Arial"/>
                <a:cs typeface="Arial"/>
              </a:rPr>
              <a:t>award</a:t>
            </a:r>
            <a:r>
              <a:rPr sz="2050" spc="-5" dirty="0">
                <a:solidFill>
                  <a:srgbClr val="FFFFFF"/>
                </a:solidFill>
                <a:latin typeface="Arial"/>
                <a:cs typeface="Arial"/>
              </a:rPr>
              <a:t> </a:t>
            </a:r>
            <a:r>
              <a:rPr sz="2050" dirty="0">
                <a:solidFill>
                  <a:srgbClr val="FFFFFF"/>
                </a:solidFill>
                <a:latin typeface="Arial"/>
                <a:cs typeface="Arial"/>
              </a:rPr>
              <a:t>is</a:t>
            </a:r>
            <a:r>
              <a:rPr sz="2050" spc="-5" dirty="0">
                <a:solidFill>
                  <a:srgbClr val="FFFFFF"/>
                </a:solidFill>
                <a:latin typeface="Arial"/>
                <a:cs typeface="Arial"/>
              </a:rPr>
              <a:t> </a:t>
            </a:r>
            <a:r>
              <a:rPr sz="2050" spc="5" dirty="0">
                <a:solidFill>
                  <a:srgbClr val="FFFFFF"/>
                </a:solidFill>
                <a:latin typeface="Arial"/>
                <a:cs typeface="Arial"/>
              </a:rPr>
              <a:t>kind</a:t>
            </a:r>
            <a:r>
              <a:rPr sz="2050" dirty="0">
                <a:solidFill>
                  <a:srgbClr val="FFFFFF"/>
                </a:solidFill>
                <a:latin typeface="Arial"/>
                <a:cs typeface="Arial"/>
              </a:rPr>
              <a:t> of</a:t>
            </a:r>
            <a:r>
              <a:rPr sz="2050" spc="-5" dirty="0">
                <a:solidFill>
                  <a:srgbClr val="FFFFFF"/>
                </a:solidFill>
                <a:latin typeface="Arial"/>
                <a:cs typeface="Arial"/>
              </a:rPr>
              <a:t> </a:t>
            </a:r>
            <a:r>
              <a:rPr sz="2050" spc="5" dirty="0">
                <a:solidFill>
                  <a:srgbClr val="FFFFFF"/>
                </a:solidFill>
                <a:latin typeface="Arial"/>
                <a:cs typeface="Arial"/>
              </a:rPr>
              <a:t>a</a:t>
            </a:r>
            <a:r>
              <a:rPr sz="2050" spc="-5" dirty="0">
                <a:solidFill>
                  <a:srgbClr val="FFFFFF"/>
                </a:solidFill>
                <a:latin typeface="Arial"/>
                <a:cs typeface="Arial"/>
              </a:rPr>
              <a:t> </a:t>
            </a:r>
            <a:r>
              <a:rPr sz="2050" spc="5" dirty="0">
                <a:solidFill>
                  <a:srgbClr val="FFFFFF"/>
                </a:solidFill>
                <a:latin typeface="Arial"/>
                <a:cs typeface="Arial"/>
              </a:rPr>
              <a:t>big</a:t>
            </a:r>
            <a:r>
              <a:rPr sz="2050" dirty="0">
                <a:solidFill>
                  <a:srgbClr val="FFFFFF"/>
                </a:solidFill>
                <a:latin typeface="Arial"/>
                <a:cs typeface="Arial"/>
              </a:rPr>
              <a:t> deal.</a:t>
            </a:r>
            <a:endParaRPr sz="2050" dirty="0">
              <a:latin typeface="Arial"/>
              <a:cs typeface="Arial"/>
            </a:endParaRPr>
          </a:p>
          <a:p>
            <a:pPr>
              <a:lnSpc>
                <a:spcPct val="100000"/>
              </a:lnSpc>
              <a:spcBef>
                <a:spcPts val="40"/>
              </a:spcBef>
            </a:pPr>
            <a:endParaRPr sz="2400" dirty="0">
              <a:latin typeface="Arial"/>
              <a:cs typeface="Arial"/>
            </a:endParaRPr>
          </a:p>
          <a:p>
            <a:pPr marL="12700" marR="5080">
              <a:lnSpc>
                <a:spcPct val="117300"/>
              </a:lnSpc>
              <a:spcBef>
                <a:spcPts val="5"/>
              </a:spcBef>
            </a:pPr>
            <a:r>
              <a:rPr sz="2050" spc="-5" dirty="0">
                <a:solidFill>
                  <a:srgbClr val="FFFFFF"/>
                </a:solidFill>
                <a:latin typeface="Arial"/>
                <a:cs typeface="Arial"/>
              </a:rPr>
              <a:t>That’s </a:t>
            </a:r>
            <a:r>
              <a:rPr sz="2050" spc="5" dirty="0">
                <a:solidFill>
                  <a:srgbClr val="FFFFFF"/>
                </a:solidFill>
                <a:latin typeface="Arial"/>
                <a:cs typeface="Arial"/>
              </a:rPr>
              <a:t>because we work hard </a:t>
            </a:r>
            <a:r>
              <a:rPr sz="2050" dirty="0">
                <a:solidFill>
                  <a:srgbClr val="FFFFFF"/>
                </a:solidFill>
                <a:latin typeface="Arial"/>
                <a:cs typeface="Arial"/>
              </a:rPr>
              <a:t>to </a:t>
            </a:r>
            <a:r>
              <a:rPr sz="2050" spc="5" dirty="0">
                <a:solidFill>
                  <a:srgbClr val="FFFFFF"/>
                </a:solidFill>
                <a:latin typeface="Arial"/>
                <a:cs typeface="Arial"/>
              </a:rPr>
              <a:t>get a wide </a:t>
            </a:r>
            <a:r>
              <a:rPr sz="2050" dirty="0">
                <a:solidFill>
                  <a:srgbClr val="FFFFFF"/>
                </a:solidFill>
                <a:latin typeface="Arial"/>
                <a:cs typeface="Arial"/>
              </a:rPr>
              <a:t>variety of </a:t>
            </a:r>
            <a:r>
              <a:rPr sz="2050" spc="5" dirty="0">
                <a:solidFill>
                  <a:srgbClr val="FFFFFF"/>
                </a:solidFill>
                <a:latin typeface="Arial"/>
                <a:cs typeface="Arial"/>
              </a:rPr>
              <a:t>kick-ass Judges </a:t>
            </a:r>
            <a:r>
              <a:rPr sz="2050" dirty="0">
                <a:solidFill>
                  <a:srgbClr val="FFFFFF"/>
                </a:solidFill>
                <a:latin typeface="Arial"/>
                <a:cs typeface="Arial"/>
              </a:rPr>
              <a:t>from </a:t>
            </a:r>
            <a:r>
              <a:rPr sz="2050" spc="5" dirty="0">
                <a:solidFill>
                  <a:srgbClr val="FFFFFF"/>
                </a:solidFill>
                <a:latin typeface="Arial"/>
                <a:cs typeface="Arial"/>
              </a:rPr>
              <a:t>a wide </a:t>
            </a:r>
            <a:r>
              <a:rPr sz="2050" dirty="0">
                <a:solidFill>
                  <a:srgbClr val="FFFFFF"/>
                </a:solidFill>
                <a:latin typeface="Arial"/>
                <a:cs typeface="Arial"/>
              </a:rPr>
              <a:t>variety </a:t>
            </a:r>
            <a:r>
              <a:rPr sz="2050" spc="-555" dirty="0">
                <a:solidFill>
                  <a:srgbClr val="FFFFFF"/>
                </a:solidFill>
                <a:latin typeface="Arial"/>
                <a:cs typeface="Arial"/>
              </a:rPr>
              <a:t> </a:t>
            </a:r>
            <a:r>
              <a:rPr sz="2050" dirty="0">
                <a:solidFill>
                  <a:srgbClr val="FFFFFF"/>
                </a:solidFill>
                <a:latin typeface="Arial"/>
                <a:cs typeface="Arial"/>
              </a:rPr>
              <a:t>of </a:t>
            </a:r>
            <a:r>
              <a:rPr sz="2050" spc="5" dirty="0">
                <a:solidFill>
                  <a:srgbClr val="FFFFFF"/>
                </a:solidFill>
                <a:latin typeface="Arial"/>
                <a:cs typeface="Arial"/>
              </a:rPr>
              <a:t>big-name</a:t>
            </a:r>
            <a:r>
              <a:rPr sz="2050" dirty="0">
                <a:solidFill>
                  <a:srgbClr val="FFFFFF"/>
                </a:solidFill>
                <a:latin typeface="Arial"/>
                <a:cs typeface="Arial"/>
              </a:rPr>
              <a:t> </a:t>
            </a:r>
            <a:r>
              <a:rPr sz="2050" spc="5" dirty="0">
                <a:solidFill>
                  <a:srgbClr val="FFFFFF"/>
                </a:solidFill>
                <a:latin typeface="Arial"/>
                <a:cs typeface="Arial"/>
              </a:rPr>
              <a:t>ad and</a:t>
            </a:r>
            <a:r>
              <a:rPr sz="2050" dirty="0">
                <a:solidFill>
                  <a:srgbClr val="FFFFFF"/>
                </a:solidFill>
                <a:latin typeface="Arial"/>
                <a:cs typeface="Arial"/>
              </a:rPr>
              <a:t> </a:t>
            </a:r>
            <a:r>
              <a:rPr sz="2050" spc="5" dirty="0">
                <a:solidFill>
                  <a:srgbClr val="FFFFFF"/>
                </a:solidFill>
                <a:latin typeface="Arial"/>
                <a:cs typeface="Arial"/>
              </a:rPr>
              <a:t>experience</a:t>
            </a:r>
            <a:r>
              <a:rPr sz="2050" dirty="0">
                <a:solidFill>
                  <a:srgbClr val="FFFFFF"/>
                </a:solidFill>
                <a:latin typeface="Arial"/>
                <a:cs typeface="Arial"/>
              </a:rPr>
              <a:t> </a:t>
            </a:r>
            <a:r>
              <a:rPr sz="2050" spc="5" dirty="0">
                <a:solidFill>
                  <a:srgbClr val="FFFFFF"/>
                </a:solidFill>
                <a:latin typeface="Arial"/>
                <a:cs typeface="Arial"/>
              </a:rPr>
              <a:t>agencies, hot</a:t>
            </a:r>
            <a:r>
              <a:rPr sz="2050" dirty="0">
                <a:solidFill>
                  <a:srgbClr val="FFFFFF"/>
                </a:solidFill>
                <a:latin typeface="Arial"/>
                <a:cs typeface="Arial"/>
              </a:rPr>
              <a:t> </a:t>
            </a:r>
            <a:r>
              <a:rPr sz="2050" spc="5" dirty="0">
                <a:solidFill>
                  <a:srgbClr val="FFFFFF"/>
                </a:solidFill>
                <a:latin typeface="Arial"/>
                <a:cs typeface="Arial"/>
              </a:rPr>
              <a:t>design</a:t>
            </a:r>
            <a:r>
              <a:rPr sz="2050" dirty="0">
                <a:solidFill>
                  <a:srgbClr val="FFFFFF"/>
                </a:solidFill>
                <a:latin typeface="Arial"/>
                <a:cs typeface="Arial"/>
              </a:rPr>
              <a:t> firms,</a:t>
            </a:r>
            <a:r>
              <a:rPr sz="2050" spc="5" dirty="0">
                <a:solidFill>
                  <a:srgbClr val="FFFFFF"/>
                </a:solidFill>
                <a:latin typeface="Arial"/>
                <a:cs typeface="Arial"/>
              </a:rPr>
              <a:t> cool</a:t>
            </a:r>
            <a:r>
              <a:rPr sz="2050" dirty="0">
                <a:solidFill>
                  <a:srgbClr val="FFFFFF"/>
                </a:solidFill>
                <a:latin typeface="Arial"/>
                <a:cs typeface="Arial"/>
              </a:rPr>
              <a:t> creative boutiques,</a:t>
            </a:r>
            <a:endParaRPr sz="2050" dirty="0">
              <a:latin typeface="Arial"/>
              <a:cs typeface="Arial"/>
            </a:endParaRPr>
          </a:p>
          <a:p>
            <a:pPr marL="12700">
              <a:lnSpc>
                <a:spcPct val="100000"/>
              </a:lnSpc>
              <a:spcBef>
                <a:spcPts val="425"/>
              </a:spcBef>
            </a:pPr>
            <a:r>
              <a:rPr sz="2050" spc="5" dirty="0">
                <a:solidFill>
                  <a:srgbClr val="FFFFFF"/>
                </a:solidFill>
                <a:latin typeface="Arial"/>
                <a:cs typeface="Arial"/>
              </a:rPr>
              <a:t>and</a:t>
            </a:r>
            <a:r>
              <a:rPr sz="2050" dirty="0">
                <a:solidFill>
                  <a:srgbClr val="FFFFFF"/>
                </a:solidFill>
                <a:latin typeface="Arial"/>
                <a:cs typeface="Arial"/>
              </a:rPr>
              <a:t> killer</a:t>
            </a:r>
            <a:r>
              <a:rPr sz="2050" spc="5" dirty="0">
                <a:solidFill>
                  <a:srgbClr val="FFFFFF"/>
                </a:solidFill>
                <a:latin typeface="Arial"/>
                <a:cs typeface="Arial"/>
              </a:rPr>
              <a:t> </a:t>
            </a:r>
            <a:r>
              <a:rPr sz="2050" dirty="0">
                <a:solidFill>
                  <a:srgbClr val="FFFFFF"/>
                </a:solidFill>
                <a:latin typeface="Arial"/>
                <a:cs typeface="Arial"/>
              </a:rPr>
              <a:t>production</a:t>
            </a:r>
            <a:r>
              <a:rPr sz="2050" spc="5" dirty="0">
                <a:solidFill>
                  <a:srgbClr val="FFFFFF"/>
                </a:solidFill>
                <a:latin typeface="Arial"/>
                <a:cs typeface="Arial"/>
              </a:rPr>
              <a:t> companies </a:t>
            </a:r>
            <a:r>
              <a:rPr sz="2050" dirty="0">
                <a:solidFill>
                  <a:srgbClr val="FFFFFF"/>
                </a:solidFill>
                <a:latin typeface="Arial"/>
                <a:cs typeface="Arial"/>
              </a:rPr>
              <a:t>from</a:t>
            </a:r>
            <a:r>
              <a:rPr sz="2050" spc="5" dirty="0">
                <a:solidFill>
                  <a:srgbClr val="FFFFFF"/>
                </a:solidFill>
                <a:latin typeface="Arial"/>
                <a:cs typeface="Arial"/>
              </a:rPr>
              <a:t> across </a:t>
            </a:r>
            <a:r>
              <a:rPr sz="2050" dirty="0">
                <a:solidFill>
                  <a:srgbClr val="FFFFFF"/>
                </a:solidFill>
                <a:latin typeface="Arial"/>
                <a:cs typeface="Arial"/>
              </a:rPr>
              <a:t>the</a:t>
            </a:r>
            <a:r>
              <a:rPr sz="2050" spc="5" dirty="0">
                <a:solidFill>
                  <a:srgbClr val="FFFFFF"/>
                </a:solidFill>
                <a:latin typeface="Arial"/>
                <a:cs typeface="Arial"/>
              </a:rPr>
              <a:t> </a:t>
            </a:r>
            <a:r>
              <a:rPr sz="2050" dirty="0">
                <a:solidFill>
                  <a:srgbClr val="FFFFFF"/>
                </a:solidFill>
                <a:latin typeface="Arial"/>
                <a:cs typeface="Arial"/>
              </a:rPr>
              <a:t>U.S.,</a:t>
            </a:r>
            <a:r>
              <a:rPr sz="2050" spc="5" dirty="0">
                <a:solidFill>
                  <a:srgbClr val="FFFFFF"/>
                </a:solidFill>
                <a:latin typeface="Arial"/>
                <a:cs typeface="Arial"/>
              </a:rPr>
              <a:t> and around </a:t>
            </a:r>
            <a:r>
              <a:rPr sz="2050" dirty="0">
                <a:solidFill>
                  <a:srgbClr val="FFFFFF"/>
                </a:solidFill>
                <a:latin typeface="Arial"/>
                <a:cs typeface="Arial"/>
              </a:rPr>
              <a:t>the</a:t>
            </a:r>
            <a:r>
              <a:rPr sz="2050" spc="5" dirty="0">
                <a:solidFill>
                  <a:srgbClr val="FFFFFF"/>
                </a:solidFill>
                <a:latin typeface="Arial"/>
                <a:cs typeface="Arial"/>
              </a:rPr>
              <a:t> world.</a:t>
            </a:r>
            <a:endParaRPr sz="2050" dirty="0">
              <a:latin typeface="Arial"/>
              <a:cs typeface="Arial"/>
            </a:endParaRPr>
          </a:p>
          <a:p>
            <a:pPr>
              <a:lnSpc>
                <a:spcPct val="100000"/>
              </a:lnSpc>
              <a:spcBef>
                <a:spcPts val="25"/>
              </a:spcBef>
            </a:pPr>
            <a:endParaRPr sz="2450" dirty="0">
              <a:latin typeface="Arial"/>
              <a:cs typeface="Arial"/>
            </a:endParaRPr>
          </a:p>
          <a:p>
            <a:pPr marL="12700" marR="324485">
              <a:lnSpc>
                <a:spcPct val="115599"/>
              </a:lnSpc>
            </a:pPr>
            <a:r>
              <a:rPr sz="2050" dirty="0">
                <a:solidFill>
                  <a:srgbClr val="FFFFFF"/>
                </a:solidFill>
                <a:latin typeface="Arial"/>
                <a:cs typeface="Arial"/>
              </a:rPr>
              <a:t>Oh, </a:t>
            </a:r>
            <a:r>
              <a:rPr sz="2050" spc="5" dirty="0">
                <a:solidFill>
                  <a:srgbClr val="FFFFFF"/>
                </a:solidFill>
                <a:latin typeface="Arial"/>
                <a:cs typeface="Arial"/>
              </a:rPr>
              <a:t>and we </a:t>
            </a:r>
            <a:r>
              <a:rPr sz="2050" dirty="0">
                <a:solidFill>
                  <a:srgbClr val="FFFFFF"/>
                </a:solidFill>
                <a:latin typeface="Arial"/>
                <a:cs typeface="Arial"/>
              </a:rPr>
              <a:t>tell all of </a:t>
            </a:r>
            <a:r>
              <a:rPr sz="2050" spc="5" dirty="0">
                <a:solidFill>
                  <a:srgbClr val="FFFFFF"/>
                </a:solidFill>
                <a:latin typeface="Arial"/>
                <a:cs typeface="Arial"/>
              </a:rPr>
              <a:t>our Judges </a:t>
            </a:r>
            <a:r>
              <a:rPr sz="2050" dirty="0">
                <a:solidFill>
                  <a:srgbClr val="FFFFFF"/>
                </a:solidFill>
                <a:latin typeface="Arial"/>
                <a:cs typeface="Arial"/>
              </a:rPr>
              <a:t>to </a:t>
            </a:r>
            <a:r>
              <a:rPr sz="2050" spc="5" dirty="0">
                <a:solidFill>
                  <a:srgbClr val="FFFFFF"/>
                </a:solidFill>
                <a:latin typeface="Arial"/>
                <a:cs typeface="Arial"/>
              </a:rPr>
              <a:t>not hold any punches. </a:t>
            </a:r>
            <a:r>
              <a:rPr sz="2050" spc="-15" dirty="0">
                <a:solidFill>
                  <a:srgbClr val="FFFFFF"/>
                </a:solidFill>
                <a:latin typeface="Arial"/>
                <a:cs typeface="Arial"/>
              </a:rPr>
              <a:t>We </a:t>
            </a:r>
            <a:r>
              <a:rPr sz="2050" spc="5" dirty="0">
                <a:solidFill>
                  <a:srgbClr val="FFFFFF"/>
                </a:solidFill>
                <a:latin typeface="Arial"/>
                <a:cs typeface="Arial"/>
              </a:rPr>
              <a:t>want them </a:t>
            </a:r>
            <a:r>
              <a:rPr sz="2050" dirty="0">
                <a:solidFill>
                  <a:srgbClr val="FFFFFF"/>
                </a:solidFill>
                <a:latin typeface="Arial"/>
                <a:cs typeface="Arial"/>
              </a:rPr>
              <a:t>to </a:t>
            </a:r>
            <a:r>
              <a:rPr sz="2050" spc="5" dirty="0">
                <a:solidFill>
                  <a:srgbClr val="FFFFFF"/>
                </a:solidFill>
                <a:latin typeface="Arial"/>
                <a:cs typeface="Arial"/>
              </a:rPr>
              <a:t>hold </a:t>
            </a:r>
            <a:r>
              <a:rPr sz="2050" dirty="0">
                <a:solidFill>
                  <a:srgbClr val="FFFFFF"/>
                </a:solidFill>
                <a:latin typeface="Arial"/>
                <a:cs typeface="Arial"/>
              </a:rPr>
              <a:t>the </a:t>
            </a:r>
            <a:r>
              <a:rPr sz="2050" spc="5" dirty="0">
                <a:solidFill>
                  <a:srgbClr val="FFFFFF"/>
                </a:solidFill>
                <a:latin typeface="Arial"/>
                <a:cs typeface="Arial"/>
              </a:rPr>
              <a:t> </a:t>
            </a:r>
            <a:r>
              <a:rPr sz="2050" spc="-5" dirty="0">
                <a:solidFill>
                  <a:srgbClr val="FFFFFF"/>
                </a:solidFill>
                <a:latin typeface="Arial"/>
                <a:cs typeface="Arial"/>
              </a:rPr>
              <a:t>stuff</a:t>
            </a:r>
            <a:r>
              <a:rPr sz="2050" dirty="0">
                <a:solidFill>
                  <a:srgbClr val="FFFFFF"/>
                </a:solidFill>
                <a:latin typeface="Arial"/>
                <a:cs typeface="Arial"/>
              </a:rPr>
              <a:t> </a:t>
            </a:r>
            <a:r>
              <a:rPr sz="2050" spc="5" dirty="0">
                <a:solidFill>
                  <a:srgbClr val="FFFFFF"/>
                </a:solidFill>
                <a:latin typeface="Arial"/>
                <a:cs typeface="Arial"/>
              </a:rPr>
              <a:t>coming out </a:t>
            </a:r>
            <a:r>
              <a:rPr sz="2050" dirty="0">
                <a:solidFill>
                  <a:srgbClr val="FFFFFF"/>
                </a:solidFill>
                <a:latin typeface="Arial"/>
                <a:cs typeface="Arial"/>
              </a:rPr>
              <a:t>of the</a:t>
            </a:r>
            <a:r>
              <a:rPr sz="2050" spc="5" dirty="0">
                <a:solidFill>
                  <a:srgbClr val="FFFFFF"/>
                </a:solidFill>
                <a:latin typeface="Arial"/>
                <a:cs typeface="Arial"/>
              </a:rPr>
              <a:t> D </a:t>
            </a:r>
            <a:r>
              <a:rPr sz="2050" dirty="0">
                <a:solidFill>
                  <a:srgbClr val="FFFFFF"/>
                </a:solidFill>
                <a:latin typeface="Arial"/>
                <a:cs typeface="Arial"/>
              </a:rPr>
              <a:t>to</a:t>
            </a:r>
            <a:r>
              <a:rPr sz="2050" spc="5" dirty="0">
                <a:solidFill>
                  <a:srgbClr val="FFFFFF"/>
                </a:solidFill>
                <a:latin typeface="Arial"/>
                <a:cs typeface="Arial"/>
              </a:rPr>
              <a:t> a</a:t>
            </a:r>
            <a:r>
              <a:rPr sz="2050" dirty="0">
                <a:solidFill>
                  <a:srgbClr val="FFFFFF"/>
                </a:solidFill>
                <a:latin typeface="Arial"/>
                <a:cs typeface="Arial"/>
              </a:rPr>
              <a:t> </a:t>
            </a:r>
            <a:r>
              <a:rPr sz="2050" spc="5" dirty="0">
                <a:solidFill>
                  <a:srgbClr val="FFFFFF"/>
                </a:solidFill>
                <a:latin typeface="Arial"/>
                <a:cs typeface="Arial"/>
              </a:rPr>
              <a:t>super-high </a:t>
            </a:r>
            <a:r>
              <a:rPr sz="2050" dirty="0">
                <a:solidFill>
                  <a:srgbClr val="FFFFFF"/>
                </a:solidFill>
                <a:latin typeface="Arial"/>
                <a:cs typeface="Arial"/>
              </a:rPr>
              <a:t>standard,</a:t>
            </a:r>
            <a:r>
              <a:rPr sz="2050" spc="5" dirty="0">
                <a:solidFill>
                  <a:srgbClr val="FFFFFF"/>
                </a:solidFill>
                <a:latin typeface="Arial"/>
                <a:cs typeface="Arial"/>
              </a:rPr>
              <a:t> and so</a:t>
            </a:r>
            <a:r>
              <a:rPr sz="2050" dirty="0">
                <a:solidFill>
                  <a:srgbClr val="FFFFFF"/>
                </a:solidFill>
                <a:latin typeface="Arial"/>
                <a:cs typeface="Arial"/>
              </a:rPr>
              <a:t> </a:t>
            </a:r>
            <a:r>
              <a:rPr sz="2050" spc="5" dirty="0">
                <a:solidFill>
                  <a:srgbClr val="FFFFFF"/>
                </a:solidFill>
                <a:latin typeface="Arial"/>
                <a:cs typeface="Arial"/>
              </a:rPr>
              <a:t>we </a:t>
            </a:r>
            <a:r>
              <a:rPr sz="2050" dirty="0">
                <a:solidFill>
                  <a:srgbClr val="FFFFFF"/>
                </a:solidFill>
                <a:latin typeface="Arial"/>
                <a:cs typeface="Arial"/>
              </a:rPr>
              <a:t>insist</a:t>
            </a:r>
            <a:r>
              <a:rPr sz="2050" spc="5" dirty="0">
                <a:solidFill>
                  <a:srgbClr val="FFFFFF"/>
                </a:solidFill>
                <a:latin typeface="Arial"/>
                <a:cs typeface="Arial"/>
              </a:rPr>
              <a:t> </a:t>
            </a:r>
            <a:r>
              <a:rPr sz="2050" dirty="0">
                <a:solidFill>
                  <a:srgbClr val="FFFFFF"/>
                </a:solidFill>
                <a:latin typeface="Arial"/>
                <a:cs typeface="Arial"/>
              </a:rPr>
              <a:t>they</a:t>
            </a:r>
            <a:r>
              <a:rPr sz="2050" spc="5" dirty="0">
                <a:solidFill>
                  <a:srgbClr val="FFFFFF"/>
                </a:solidFill>
                <a:latin typeface="Arial"/>
                <a:cs typeface="Arial"/>
              </a:rPr>
              <a:t> </a:t>
            </a:r>
            <a:r>
              <a:rPr sz="2050" dirty="0">
                <a:solidFill>
                  <a:srgbClr val="FFFFFF"/>
                </a:solidFill>
                <a:latin typeface="Arial"/>
                <a:cs typeface="Arial"/>
              </a:rPr>
              <a:t>treat the</a:t>
            </a:r>
            <a:r>
              <a:rPr sz="2050" spc="5" dirty="0">
                <a:solidFill>
                  <a:srgbClr val="FFFFFF"/>
                </a:solidFill>
                <a:latin typeface="Arial"/>
                <a:cs typeface="Arial"/>
              </a:rPr>
              <a:t> work </a:t>
            </a:r>
            <a:r>
              <a:rPr sz="2050" spc="-555" dirty="0">
                <a:solidFill>
                  <a:srgbClr val="FFFFFF"/>
                </a:solidFill>
                <a:latin typeface="Arial"/>
                <a:cs typeface="Arial"/>
              </a:rPr>
              <a:t> </a:t>
            </a:r>
            <a:r>
              <a:rPr sz="2050" spc="5" dirty="0">
                <a:solidFill>
                  <a:srgbClr val="FFFFFF"/>
                </a:solidFill>
                <a:latin typeface="Arial"/>
                <a:cs typeface="Arial"/>
              </a:rPr>
              <a:t>as</a:t>
            </a:r>
            <a:r>
              <a:rPr sz="2050" spc="-5" dirty="0">
                <a:solidFill>
                  <a:srgbClr val="FFFFFF"/>
                </a:solidFill>
                <a:latin typeface="Arial"/>
                <a:cs typeface="Arial"/>
              </a:rPr>
              <a:t> </a:t>
            </a:r>
            <a:r>
              <a:rPr sz="2050" dirty="0">
                <a:solidFill>
                  <a:srgbClr val="FFFFFF"/>
                </a:solidFill>
                <a:latin typeface="Arial"/>
                <a:cs typeface="Arial"/>
              </a:rPr>
              <a:t>if they </a:t>
            </a:r>
            <a:r>
              <a:rPr sz="2050" spc="5" dirty="0">
                <a:solidFill>
                  <a:srgbClr val="FFFFFF"/>
                </a:solidFill>
                <a:latin typeface="Arial"/>
                <a:cs typeface="Arial"/>
              </a:rPr>
              <a:t>were</a:t>
            </a:r>
            <a:r>
              <a:rPr sz="2050" dirty="0">
                <a:solidFill>
                  <a:srgbClr val="FFFFFF"/>
                </a:solidFill>
                <a:latin typeface="Arial"/>
                <a:cs typeface="Arial"/>
              </a:rPr>
              <a:t> </a:t>
            </a:r>
            <a:r>
              <a:rPr sz="2050" spc="5" dirty="0">
                <a:solidFill>
                  <a:srgbClr val="FFFFFF"/>
                </a:solidFill>
                <a:latin typeface="Arial"/>
                <a:cs typeface="Arial"/>
              </a:rPr>
              <a:t>Judges</a:t>
            </a:r>
            <a:r>
              <a:rPr sz="2050" dirty="0">
                <a:solidFill>
                  <a:srgbClr val="FFFFFF"/>
                </a:solidFill>
                <a:latin typeface="Arial"/>
                <a:cs typeface="Arial"/>
              </a:rPr>
              <a:t> for </a:t>
            </a:r>
            <a:r>
              <a:rPr sz="2050" spc="5" dirty="0">
                <a:solidFill>
                  <a:srgbClr val="FFFFFF"/>
                </a:solidFill>
                <a:latin typeface="Arial"/>
                <a:cs typeface="Arial"/>
              </a:rPr>
              <a:t>any</a:t>
            </a:r>
            <a:r>
              <a:rPr sz="2050" dirty="0">
                <a:solidFill>
                  <a:srgbClr val="FFFFFF"/>
                </a:solidFill>
                <a:latin typeface="Arial"/>
                <a:cs typeface="Arial"/>
              </a:rPr>
              <a:t> </a:t>
            </a:r>
            <a:r>
              <a:rPr sz="2050" spc="5" dirty="0">
                <a:solidFill>
                  <a:srgbClr val="FFFFFF"/>
                </a:solidFill>
                <a:latin typeface="Arial"/>
                <a:cs typeface="Arial"/>
              </a:rPr>
              <a:t>big</a:t>
            </a:r>
            <a:r>
              <a:rPr sz="2050" dirty="0">
                <a:solidFill>
                  <a:srgbClr val="FFFFFF"/>
                </a:solidFill>
                <a:latin typeface="Arial"/>
                <a:cs typeface="Arial"/>
              </a:rPr>
              <a:t> </a:t>
            </a:r>
            <a:r>
              <a:rPr sz="2050" spc="5" dirty="0">
                <a:solidFill>
                  <a:srgbClr val="FFFFFF"/>
                </a:solidFill>
                <a:latin typeface="Arial"/>
                <a:cs typeface="Arial"/>
              </a:rPr>
              <a:t>award</a:t>
            </a:r>
            <a:r>
              <a:rPr sz="2050" spc="-5" dirty="0">
                <a:solidFill>
                  <a:srgbClr val="FFFFFF"/>
                </a:solidFill>
                <a:latin typeface="Arial"/>
                <a:cs typeface="Arial"/>
              </a:rPr>
              <a:t> </a:t>
            </a:r>
            <a:r>
              <a:rPr sz="2050" spc="5" dirty="0">
                <a:solidFill>
                  <a:srgbClr val="FFFFFF"/>
                </a:solidFill>
                <a:latin typeface="Arial"/>
                <a:cs typeface="Arial"/>
              </a:rPr>
              <a:t>show</a:t>
            </a:r>
            <a:r>
              <a:rPr sz="2050" dirty="0">
                <a:solidFill>
                  <a:srgbClr val="FFFFFF"/>
                </a:solidFill>
                <a:latin typeface="Arial"/>
                <a:cs typeface="Arial"/>
              </a:rPr>
              <a:t> </a:t>
            </a:r>
            <a:r>
              <a:rPr sz="2050" spc="5" dirty="0">
                <a:solidFill>
                  <a:srgbClr val="FFFFFF"/>
                </a:solidFill>
                <a:latin typeface="Arial"/>
                <a:cs typeface="Arial"/>
              </a:rPr>
              <a:t>(you</a:t>
            </a:r>
            <a:r>
              <a:rPr sz="2050" dirty="0">
                <a:solidFill>
                  <a:srgbClr val="FFFFFF"/>
                </a:solidFill>
                <a:latin typeface="Arial"/>
                <a:cs typeface="Arial"/>
              </a:rPr>
              <a:t> </a:t>
            </a:r>
            <a:r>
              <a:rPr sz="2050" spc="5" dirty="0">
                <a:solidFill>
                  <a:srgbClr val="FFFFFF"/>
                </a:solidFill>
                <a:latin typeface="Arial"/>
                <a:cs typeface="Arial"/>
              </a:rPr>
              <a:t>know</a:t>
            </a:r>
            <a:r>
              <a:rPr sz="2050" dirty="0">
                <a:solidFill>
                  <a:srgbClr val="FFFFFF"/>
                </a:solidFill>
                <a:latin typeface="Arial"/>
                <a:cs typeface="Arial"/>
              </a:rPr>
              <a:t> the </a:t>
            </a:r>
            <a:r>
              <a:rPr sz="2050" spc="5" dirty="0">
                <a:solidFill>
                  <a:srgbClr val="FFFFFF"/>
                </a:solidFill>
                <a:latin typeface="Arial"/>
                <a:cs typeface="Arial"/>
              </a:rPr>
              <a:t>ones).</a:t>
            </a:r>
            <a:endParaRPr sz="205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3360" y="3913882"/>
            <a:ext cx="4641215" cy="528320"/>
          </a:xfrm>
          <a:prstGeom prst="rect">
            <a:avLst/>
          </a:prstGeom>
        </p:spPr>
        <p:txBody>
          <a:bodyPr vert="horz" wrap="square" lIns="0" tIns="12065" rIns="0" bIns="0" rtlCol="0">
            <a:spAutoFit/>
          </a:bodyPr>
          <a:lstStyle/>
          <a:p>
            <a:pPr marL="12700">
              <a:lnSpc>
                <a:spcPct val="100000"/>
              </a:lnSpc>
              <a:spcBef>
                <a:spcPts val="95"/>
              </a:spcBef>
            </a:pPr>
            <a:r>
              <a:rPr sz="3300" spc="-5" dirty="0"/>
              <a:t>DEETS</a:t>
            </a:r>
            <a:r>
              <a:rPr sz="3300" spc="-25" dirty="0"/>
              <a:t> </a:t>
            </a:r>
            <a:r>
              <a:rPr sz="3300" spc="-5" dirty="0"/>
              <a:t>ON</a:t>
            </a:r>
            <a:r>
              <a:rPr sz="3300" spc="-25" dirty="0"/>
              <a:t> </a:t>
            </a:r>
            <a:r>
              <a:rPr sz="3300" spc="-5" dirty="0"/>
              <a:t>KEY</a:t>
            </a:r>
            <a:r>
              <a:rPr sz="3300" spc="-80" dirty="0"/>
              <a:t> </a:t>
            </a:r>
            <a:r>
              <a:rPr sz="3300" spc="-55" dirty="0"/>
              <a:t>DATES</a:t>
            </a:r>
            <a:endParaRPr sz="3300" dirty="0"/>
          </a:p>
        </p:txBody>
      </p:sp>
      <p:sp>
        <p:nvSpPr>
          <p:cNvPr id="3" name="object 3"/>
          <p:cNvSpPr txBox="1"/>
          <p:nvPr/>
        </p:nvSpPr>
        <p:spPr>
          <a:xfrm>
            <a:off x="2123360" y="4762023"/>
            <a:ext cx="5020310" cy="4650376"/>
          </a:xfrm>
          <a:prstGeom prst="rect">
            <a:avLst/>
          </a:prstGeom>
        </p:spPr>
        <p:txBody>
          <a:bodyPr vert="horz" wrap="square" lIns="0" tIns="15240" rIns="0" bIns="0" rtlCol="0">
            <a:spAutoFit/>
          </a:bodyPr>
          <a:lstStyle/>
          <a:p>
            <a:pPr marL="12700">
              <a:lnSpc>
                <a:spcPct val="100000"/>
              </a:lnSpc>
              <a:spcBef>
                <a:spcPts val="120"/>
              </a:spcBef>
            </a:pPr>
            <a:r>
              <a:rPr sz="2450" b="1" spc="10" dirty="0">
                <a:solidFill>
                  <a:srgbClr val="C39A6F"/>
                </a:solidFill>
                <a:latin typeface="Arial"/>
                <a:cs typeface="Arial"/>
              </a:rPr>
              <a:t>CALL</a:t>
            </a:r>
            <a:r>
              <a:rPr sz="2450" b="1" spc="-50" dirty="0">
                <a:solidFill>
                  <a:srgbClr val="C39A6F"/>
                </a:solidFill>
                <a:latin typeface="Arial"/>
                <a:cs typeface="Arial"/>
              </a:rPr>
              <a:t> </a:t>
            </a:r>
            <a:r>
              <a:rPr sz="2450" b="1" spc="10" dirty="0">
                <a:solidFill>
                  <a:srgbClr val="C39A6F"/>
                </a:solidFill>
                <a:latin typeface="Arial"/>
                <a:cs typeface="Arial"/>
              </a:rPr>
              <a:t>FOR</a:t>
            </a:r>
            <a:r>
              <a:rPr sz="2450" b="1" spc="-5" dirty="0">
                <a:solidFill>
                  <a:srgbClr val="C39A6F"/>
                </a:solidFill>
                <a:latin typeface="Arial"/>
                <a:cs typeface="Arial"/>
              </a:rPr>
              <a:t> </a:t>
            </a:r>
            <a:r>
              <a:rPr sz="2450" b="1" spc="10" dirty="0">
                <a:solidFill>
                  <a:srgbClr val="C39A6F"/>
                </a:solidFill>
                <a:latin typeface="Arial"/>
                <a:cs typeface="Arial"/>
              </a:rPr>
              <a:t>ENTRIES</a:t>
            </a:r>
            <a:r>
              <a:rPr sz="2450" b="1" spc="-5" dirty="0">
                <a:solidFill>
                  <a:srgbClr val="C39A6F"/>
                </a:solidFill>
                <a:latin typeface="Arial"/>
                <a:cs typeface="Arial"/>
              </a:rPr>
              <a:t> </a:t>
            </a:r>
            <a:r>
              <a:rPr sz="2450" b="1" spc="10" dirty="0">
                <a:solidFill>
                  <a:srgbClr val="C39A6F"/>
                </a:solidFill>
                <a:latin typeface="Arial"/>
                <a:cs typeface="Arial"/>
              </a:rPr>
              <a:t>202</a:t>
            </a:r>
            <a:r>
              <a:rPr lang="en-US" sz="2450" b="1" spc="10" dirty="0">
                <a:solidFill>
                  <a:srgbClr val="C39A6F"/>
                </a:solidFill>
                <a:latin typeface="Arial"/>
                <a:cs typeface="Arial"/>
              </a:rPr>
              <a:t>2</a:t>
            </a:r>
            <a:endParaRPr sz="2450" dirty="0">
              <a:latin typeface="Arial"/>
              <a:cs typeface="Arial"/>
            </a:endParaRPr>
          </a:p>
          <a:p>
            <a:pPr>
              <a:lnSpc>
                <a:spcPct val="100000"/>
              </a:lnSpc>
              <a:spcBef>
                <a:spcPts val="10"/>
              </a:spcBef>
            </a:pPr>
            <a:endParaRPr sz="2300" dirty="0">
              <a:latin typeface="Arial"/>
              <a:cs typeface="Arial"/>
            </a:endParaRPr>
          </a:p>
          <a:p>
            <a:pPr marL="12700">
              <a:lnSpc>
                <a:spcPct val="100000"/>
              </a:lnSpc>
            </a:pPr>
            <a:r>
              <a:rPr sz="2050" b="1" spc="5" dirty="0">
                <a:solidFill>
                  <a:srgbClr val="C39A6F"/>
                </a:solidFill>
                <a:latin typeface="Arial"/>
                <a:cs typeface="Arial"/>
              </a:rPr>
              <a:t>OPEN</a:t>
            </a:r>
            <a:r>
              <a:rPr sz="2050" spc="5" dirty="0">
                <a:solidFill>
                  <a:srgbClr val="C39A6F"/>
                </a:solidFill>
                <a:latin typeface="Arial"/>
                <a:cs typeface="Arial"/>
              </a:rPr>
              <a:t>:</a:t>
            </a:r>
            <a:r>
              <a:rPr sz="2050" spc="-30" dirty="0">
                <a:solidFill>
                  <a:srgbClr val="C39A6F"/>
                </a:solidFill>
                <a:latin typeface="Arial"/>
                <a:cs typeface="Arial"/>
              </a:rPr>
              <a:t> </a:t>
            </a:r>
            <a:r>
              <a:rPr lang="en-US" sz="2050" dirty="0">
                <a:solidFill>
                  <a:srgbClr val="FFFFFF"/>
                </a:solidFill>
                <a:latin typeface="Arial"/>
                <a:cs typeface="Arial"/>
              </a:rPr>
              <a:t>FEBRUARY 14</a:t>
            </a:r>
            <a:endParaRPr sz="2050" dirty="0">
              <a:latin typeface="Arial"/>
              <a:cs typeface="Arial"/>
            </a:endParaRPr>
          </a:p>
          <a:p>
            <a:pPr marL="12700" marR="5080">
              <a:lnSpc>
                <a:spcPct val="191000"/>
              </a:lnSpc>
              <a:spcBef>
                <a:spcPts val="85"/>
              </a:spcBef>
            </a:pPr>
            <a:r>
              <a:rPr sz="2050" b="1" spc="5" dirty="0">
                <a:solidFill>
                  <a:srgbClr val="C39A6F"/>
                </a:solidFill>
                <a:latin typeface="Arial"/>
                <a:cs typeface="Arial"/>
              </a:rPr>
              <a:t>REGULAR DEADLINE: </a:t>
            </a:r>
            <a:r>
              <a:rPr lang="en-US" sz="2050" dirty="0">
                <a:solidFill>
                  <a:srgbClr val="FFFFFF"/>
                </a:solidFill>
                <a:latin typeface="Arial"/>
                <a:cs typeface="Arial"/>
              </a:rPr>
              <a:t>MARCH 4 </a:t>
            </a:r>
            <a:r>
              <a:rPr sz="2050" b="1" spc="5" dirty="0">
                <a:solidFill>
                  <a:srgbClr val="C39A6F"/>
                </a:solidFill>
                <a:latin typeface="Arial"/>
                <a:cs typeface="Arial"/>
              </a:rPr>
              <a:t>EXTENDED</a:t>
            </a:r>
            <a:r>
              <a:rPr sz="2050" b="1" spc="-15" dirty="0">
                <a:solidFill>
                  <a:srgbClr val="C39A6F"/>
                </a:solidFill>
                <a:latin typeface="Arial"/>
                <a:cs typeface="Arial"/>
              </a:rPr>
              <a:t> </a:t>
            </a:r>
            <a:r>
              <a:rPr sz="2050" b="1" spc="5" dirty="0">
                <a:solidFill>
                  <a:srgbClr val="C39A6F"/>
                </a:solidFill>
                <a:latin typeface="Arial"/>
                <a:cs typeface="Arial"/>
              </a:rPr>
              <a:t>DEADLINE:</a:t>
            </a:r>
            <a:r>
              <a:rPr sz="2050" b="1" spc="-15" dirty="0">
                <a:solidFill>
                  <a:srgbClr val="C39A6F"/>
                </a:solidFill>
                <a:latin typeface="Arial"/>
                <a:cs typeface="Arial"/>
              </a:rPr>
              <a:t> </a:t>
            </a:r>
            <a:r>
              <a:rPr lang="en-US" sz="2050" dirty="0">
                <a:solidFill>
                  <a:srgbClr val="FFFFFF"/>
                </a:solidFill>
                <a:latin typeface="Arial"/>
                <a:cs typeface="Arial"/>
              </a:rPr>
              <a:t>MARCH 11</a:t>
            </a:r>
          </a:p>
          <a:p>
            <a:pPr marL="12700" marR="5080">
              <a:lnSpc>
                <a:spcPct val="191000"/>
              </a:lnSpc>
              <a:spcBef>
                <a:spcPts val="85"/>
              </a:spcBef>
            </a:pPr>
            <a:r>
              <a:rPr sz="2050" b="1" dirty="0">
                <a:solidFill>
                  <a:srgbClr val="C39A6F"/>
                </a:solidFill>
                <a:latin typeface="Arial"/>
                <a:cs typeface="Arial"/>
              </a:rPr>
              <a:t>FINAL</a:t>
            </a:r>
            <a:r>
              <a:rPr sz="2050" b="1" spc="-40" dirty="0">
                <a:solidFill>
                  <a:srgbClr val="C39A6F"/>
                </a:solidFill>
                <a:latin typeface="Arial"/>
                <a:cs typeface="Arial"/>
              </a:rPr>
              <a:t> </a:t>
            </a:r>
            <a:r>
              <a:rPr sz="2050" b="1" spc="5" dirty="0">
                <a:solidFill>
                  <a:srgbClr val="C39A6F"/>
                </a:solidFill>
                <a:latin typeface="Arial"/>
                <a:cs typeface="Arial"/>
              </a:rPr>
              <a:t>DEADLINE:</a:t>
            </a:r>
            <a:r>
              <a:rPr sz="2050" b="1" dirty="0">
                <a:solidFill>
                  <a:srgbClr val="C39A6F"/>
                </a:solidFill>
                <a:latin typeface="Arial"/>
                <a:cs typeface="Arial"/>
              </a:rPr>
              <a:t> </a:t>
            </a:r>
            <a:r>
              <a:rPr sz="2050" spc="5" dirty="0">
                <a:solidFill>
                  <a:srgbClr val="FFFFFF"/>
                </a:solidFill>
                <a:latin typeface="Arial"/>
                <a:cs typeface="Arial"/>
              </a:rPr>
              <a:t>MARCH</a:t>
            </a:r>
            <a:r>
              <a:rPr sz="2050" spc="-5" dirty="0">
                <a:solidFill>
                  <a:srgbClr val="FFFFFF"/>
                </a:solidFill>
                <a:latin typeface="Arial"/>
                <a:cs typeface="Arial"/>
              </a:rPr>
              <a:t> </a:t>
            </a:r>
            <a:r>
              <a:rPr lang="en-US" sz="2050" spc="-5" dirty="0">
                <a:solidFill>
                  <a:srgbClr val="FFFFFF"/>
                </a:solidFill>
                <a:latin typeface="Arial"/>
                <a:cs typeface="Arial"/>
              </a:rPr>
              <a:t>18</a:t>
            </a:r>
          </a:p>
          <a:p>
            <a:pPr marL="12700" marR="5080">
              <a:lnSpc>
                <a:spcPct val="191000"/>
              </a:lnSpc>
              <a:spcBef>
                <a:spcPts val="85"/>
              </a:spcBef>
            </a:pPr>
            <a:r>
              <a:rPr lang="en-US" sz="2050" b="1" dirty="0">
                <a:solidFill>
                  <a:srgbClr val="C39A6F"/>
                </a:solidFill>
                <a:latin typeface="Arial"/>
                <a:cs typeface="Arial"/>
              </a:rPr>
              <a:t>D SHOW: Gem Theater: </a:t>
            </a:r>
            <a:r>
              <a:rPr lang="en-US" sz="2050" b="1" dirty="0">
                <a:solidFill>
                  <a:schemeClr val="bg1"/>
                </a:solidFill>
                <a:latin typeface="Arial"/>
                <a:cs typeface="Arial"/>
              </a:rPr>
              <a:t>JUNE 23</a:t>
            </a:r>
            <a:endParaRPr lang="en-US" sz="2050" spc="-5" dirty="0">
              <a:solidFill>
                <a:schemeClr val="bg1"/>
              </a:solidFill>
              <a:latin typeface="Arial"/>
              <a:cs typeface="Arial"/>
            </a:endParaRPr>
          </a:p>
          <a:p>
            <a:pPr marL="12700" marR="5080">
              <a:lnSpc>
                <a:spcPct val="191000"/>
              </a:lnSpc>
              <a:spcBef>
                <a:spcPts val="85"/>
              </a:spcBef>
            </a:pPr>
            <a:endParaRPr lang="en-US" sz="2050" spc="-5" dirty="0">
              <a:solidFill>
                <a:srgbClr val="FFFFFF"/>
              </a:solidFill>
              <a:latin typeface="Arial"/>
              <a:cs typeface="Arial"/>
            </a:endParaRPr>
          </a:p>
          <a:p>
            <a:pPr marL="12700" marR="5080">
              <a:lnSpc>
                <a:spcPct val="191000"/>
              </a:lnSpc>
              <a:spcBef>
                <a:spcPts val="85"/>
              </a:spcBef>
            </a:pPr>
            <a:endParaRPr sz="205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3360" y="3107623"/>
            <a:ext cx="8157290" cy="528320"/>
          </a:xfrm>
          <a:prstGeom prst="rect">
            <a:avLst/>
          </a:prstGeom>
        </p:spPr>
        <p:txBody>
          <a:bodyPr vert="horz" wrap="square" lIns="0" tIns="12065" rIns="0" bIns="0" rtlCol="0">
            <a:spAutoFit/>
          </a:bodyPr>
          <a:lstStyle/>
          <a:p>
            <a:pPr marL="12700">
              <a:lnSpc>
                <a:spcPct val="100000"/>
              </a:lnSpc>
              <a:spcBef>
                <a:spcPts val="95"/>
              </a:spcBef>
            </a:pPr>
            <a:r>
              <a:rPr sz="3300" spc="-5" dirty="0"/>
              <a:t>DEETS</a:t>
            </a:r>
            <a:r>
              <a:rPr sz="3300" spc="-25" dirty="0"/>
              <a:t> </a:t>
            </a:r>
            <a:r>
              <a:rPr sz="3300" spc="-5" dirty="0"/>
              <a:t>ON</a:t>
            </a:r>
            <a:r>
              <a:rPr sz="3300" spc="-25" dirty="0"/>
              <a:t> </a:t>
            </a:r>
            <a:r>
              <a:rPr sz="3300" spc="-5" dirty="0"/>
              <a:t>KEY</a:t>
            </a:r>
            <a:r>
              <a:rPr sz="3300" spc="-80" dirty="0"/>
              <a:t> </a:t>
            </a:r>
            <a:r>
              <a:rPr sz="3300" spc="-55" dirty="0"/>
              <a:t>DATES</a:t>
            </a:r>
            <a:r>
              <a:rPr lang="en-US" sz="3300" spc="-55" dirty="0"/>
              <a:t>  (CONFIRM)</a:t>
            </a:r>
            <a:endParaRPr sz="3300" dirty="0"/>
          </a:p>
        </p:txBody>
      </p:sp>
      <p:sp>
        <p:nvSpPr>
          <p:cNvPr id="3" name="object 3"/>
          <p:cNvSpPr txBox="1"/>
          <p:nvPr/>
        </p:nvSpPr>
        <p:spPr>
          <a:xfrm>
            <a:off x="2123360" y="3817549"/>
            <a:ext cx="10512425" cy="4648901"/>
          </a:xfrm>
          <a:prstGeom prst="rect">
            <a:avLst/>
          </a:prstGeom>
        </p:spPr>
        <p:txBody>
          <a:bodyPr vert="horz" wrap="square" lIns="0" tIns="90805" rIns="0" bIns="0" rtlCol="0">
            <a:spAutoFit/>
          </a:bodyPr>
          <a:lstStyle/>
          <a:p>
            <a:pPr marL="12700">
              <a:lnSpc>
                <a:spcPct val="100000"/>
              </a:lnSpc>
              <a:spcBef>
                <a:spcPts val="715"/>
              </a:spcBef>
            </a:pPr>
            <a:r>
              <a:rPr sz="2450" b="1" spc="10" dirty="0">
                <a:solidFill>
                  <a:srgbClr val="C39A6F"/>
                </a:solidFill>
                <a:latin typeface="Arial"/>
                <a:cs typeface="Arial"/>
              </a:rPr>
              <a:t>SHORTLIST</a:t>
            </a:r>
            <a:r>
              <a:rPr sz="2450" b="1" spc="-120" dirty="0">
                <a:solidFill>
                  <a:srgbClr val="C39A6F"/>
                </a:solidFill>
                <a:latin typeface="Arial"/>
                <a:cs typeface="Arial"/>
              </a:rPr>
              <a:t> </a:t>
            </a:r>
            <a:r>
              <a:rPr sz="2450" b="1" spc="15" dirty="0">
                <a:solidFill>
                  <a:srgbClr val="C39A6F"/>
                </a:solidFill>
                <a:latin typeface="Arial"/>
                <a:cs typeface="Arial"/>
              </a:rPr>
              <a:t>ANNOUNCED</a:t>
            </a:r>
            <a:endParaRPr sz="2450" dirty="0">
              <a:latin typeface="Arial"/>
              <a:cs typeface="Arial"/>
            </a:endParaRPr>
          </a:p>
          <a:p>
            <a:pPr marL="12700" algn="just">
              <a:lnSpc>
                <a:spcPct val="100000"/>
              </a:lnSpc>
              <a:spcBef>
                <a:spcPts val="509"/>
              </a:spcBef>
            </a:pPr>
            <a:r>
              <a:rPr sz="2050" dirty="0">
                <a:solidFill>
                  <a:srgbClr val="FFFFFF"/>
                </a:solidFill>
                <a:latin typeface="Arial"/>
                <a:cs typeface="Arial"/>
              </a:rPr>
              <a:t>The </a:t>
            </a:r>
            <a:r>
              <a:rPr sz="2050" spc="5" dirty="0">
                <a:solidFill>
                  <a:srgbClr val="FFFFFF"/>
                </a:solidFill>
                <a:latin typeface="Arial"/>
                <a:cs typeface="Arial"/>
              </a:rPr>
              <a:t>wait </a:t>
            </a:r>
            <a:r>
              <a:rPr sz="2050" dirty="0">
                <a:solidFill>
                  <a:srgbClr val="FFFFFF"/>
                </a:solidFill>
                <a:latin typeface="Arial"/>
                <a:cs typeface="Arial"/>
              </a:rPr>
              <a:t>is</a:t>
            </a:r>
            <a:r>
              <a:rPr sz="2050" spc="5" dirty="0">
                <a:solidFill>
                  <a:srgbClr val="FFFFFF"/>
                </a:solidFill>
                <a:latin typeface="Arial"/>
                <a:cs typeface="Arial"/>
              </a:rPr>
              <a:t> </a:t>
            </a:r>
            <a:r>
              <a:rPr sz="2050" spc="-20" dirty="0">
                <a:solidFill>
                  <a:srgbClr val="FFFFFF"/>
                </a:solidFill>
                <a:latin typeface="Arial"/>
                <a:cs typeface="Arial"/>
              </a:rPr>
              <a:t>over.</a:t>
            </a:r>
            <a:r>
              <a:rPr sz="2050" spc="-30" dirty="0">
                <a:solidFill>
                  <a:srgbClr val="FFFFFF"/>
                </a:solidFill>
                <a:latin typeface="Arial"/>
                <a:cs typeface="Arial"/>
              </a:rPr>
              <a:t> You’ll</a:t>
            </a:r>
            <a:r>
              <a:rPr sz="2050" dirty="0">
                <a:solidFill>
                  <a:srgbClr val="FFFFFF"/>
                </a:solidFill>
                <a:latin typeface="Arial"/>
                <a:cs typeface="Arial"/>
              </a:rPr>
              <a:t> find</a:t>
            </a:r>
            <a:r>
              <a:rPr sz="2050" spc="5" dirty="0">
                <a:solidFill>
                  <a:srgbClr val="FFFFFF"/>
                </a:solidFill>
                <a:latin typeface="Arial"/>
                <a:cs typeface="Arial"/>
              </a:rPr>
              <a:t> out </a:t>
            </a:r>
            <a:r>
              <a:rPr sz="2050" dirty="0">
                <a:solidFill>
                  <a:srgbClr val="FFFFFF"/>
                </a:solidFill>
                <a:latin typeface="Arial"/>
                <a:cs typeface="Arial"/>
              </a:rPr>
              <a:t>if</a:t>
            </a:r>
            <a:r>
              <a:rPr sz="2050" spc="5" dirty="0">
                <a:solidFill>
                  <a:srgbClr val="FFFFFF"/>
                </a:solidFill>
                <a:latin typeface="Arial"/>
                <a:cs typeface="Arial"/>
              </a:rPr>
              <a:t> your </a:t>
            </a:r>
            <a:r>
              <a:rPr sz="2050" spc="-5" dirty="0">
                <a:solidFill>
                  <a:srgbClr val="FFFFFF"/>
                </a:solidFill>
                <a:latin typeface="Arial"/>
                <a:cs typeface="Arial"/>
              </a:rPr>
              <a:t>stuff</a:t>
            </a:r>
            <a:r>
              <a:rPr sz="2050" dirty="0">
                <a:solidFill>
                  <a:srgbClr val="FFFFFF"/>
                </a:solidFill>
                <a:latin typeface="Arial"/>
                <a:cs typeface="Arial"/>
              </a:rPr>
              <a:t> </a:t>
            </a:r>
            <a:r>
              <a:rPr sz="2050" spc="5" dirty="0">
                <a:solidFill>
                  <a:srgbClr val="FFFFFF"/>
                </a:solidFill>
                <a:latin typeface="Arial"/>
                <a:cs typeface="Arial"/>
              </a:rPr>
              <a:t>got </a:t>
            </a:r>
            <a:r>
              <a:rPr sz="2050" dirty="0">
                <a:solidFill>
                  <a:srgbClr val="FFFFFF"/>
                </a:solidFill>
                <a:latin typeface="Arial"/>
                <a:cs typeface="Arial"/>
              </a:rPr>
              <a:t>shortlisted</a:t>
            </a:r>
            <a:r>
              <a:rPr sz="2050" spc="5" dirty="0">
                <a:solidFill>
                  <a:srgbClr val="FFFFFF"/>
                </a:solidFill>
                <a:latin typeface="Arial"/>
                <a:cs typeface="Arial"/>
              </a:rPr>
              <a:t> </a:t>
            </a:r>
            <a:r>
              <a:rPr sz="2050" dirty="0">
                <a:solidFill>
                  <a:srgbClr val="FFFFFF"/>
                </a:solidFill>
                <a:latin typeface="Arial"/>
                <a:cs typeface="Arial"/>
              </a:rPr>
              <a:t>via</a:t>
            </a:r>
            <a:r>
              <a:rPr sz="2050" spc="5" dirty="0">
                <a:solidFill>
                  <a:srgbClr val="FFFFFF"/>
                </a:solidFill>
                <a:latin typeface="Arial"/>
                <a:cs typeface="Arial"/>
              </a:rPr>
              <a:t> email </a:t>
            </a:r>
            <a:r>
              <a:rPr lang="en-US" sz="2050" spc="5" dirty="0">
                <a:solidFill>
                  <a:srgbClr val="FFFFFF"/>
                </a:solidFill>
                <a:latin typeface="Arial"/>
                <a:cs typeface="Arial"/>
              </a:rPr>
              <a:t>early/mid May.  </a:t>
            </a:r>
            <a:endParaRPr sz="2050" dirty="0">
              <a:latin typeface="Arial"/>
              <a:cs typeface="Arial"/>
            </a:endParaRPr>
          </a:p>
          <a:p>
            <a:pPr>
              <a:lnSpc>
                <a:spcPct val="100000"/>
              </a:lnSpc>
              <a:spcBef>
                <a:spcPts val="55"/>
              </a:spcBef>
            </a:pPr>
            <a:endParaRPr sz="2700" dirty="0">
              <a:latin typeface="Arial"/>
              <a:cs typeface="Arial"/>
            </a:endParaRPr>
          </a:p>
          <a:p>
            <a:pPr marL="12700">
              <a:lnSpc>
                <a:spcPct val="100000"/>
              </a:lnSpc>
            </a:pPr>
            <a:r>
              <a:rPr sz="2450" b="1" spc="15" dirty="0">
                <a:solidFill>
                  <a:srgbClr val="C39A6F"/>
                </a:solidFill>
                <a:latin typeface="Arial"/>
                <a:cs typeface="Arial"/>
              </a:rPr>
              <a:t>BEST</a:t>
            </a:r>
            <a:r>
              <a:rPr sz="2450" b="1" dirty="0">
                <a:solidFill>
                  <a:srgbClr val="C39A6F"/>
                </a:solidFill>
                <a:latin typeface="Arial"/>
                <a:cs typeface="Arial"/>
              </a:rPr>
              <a:t> </a:t>
            </a:r>
            <a:r>
              <a:rPr sz="2450" b="1" spc="10" dirty="0">
                <a:solidFill>
                  <a:srgbClr val="C39A6F"/>
                </a:solidFill>
                <a:latin typeface="Arial"/>
                <a:cs typeface="Arial"/>
              </a:rPr>
              <a:t>OF</a:t>
            </a:r>
            <a:r>
              <a:rPr sz="2450" b="1" spc="5" dirty="0">
                <a:solidFill>
                  <a:srgbClr val="C39A6F"/>
                </a:solidFill>
                <a:latin typeface="Arial"/>
                <a:cs typeface="Arial"/>
              </a:rPr>
              <a:t> </a:t>
            </a:r>
            <a:r>
              <a:rPr sz="2450" b="1" spc="-25" dirty="0">
                <a:solidFill>
                  <a:srgbClr val="C39A6F"/>
                </a:solidFill>
                <a:latin typeface="Arial"/>
                <a:cs typeface="Arial"/>
              </a:rPr>
              <a:t>CATEGORY</a:t>
            </a:r>
            <a:r>
              <a:rPr sz="2450" b="1" spc="-40" dirty="0">
                <a:solidFill>
                  <a:srgbClr val="C39A6F"/>
                </a:solidFill>
                <a:latin typeface="Arial"/>
                <a:cs typeface="Arial"/>
              </a:rPr>
              <a:t> </a:t>
            </a:r>
            <a:r>
              <a:rPr sz="2450" b="1" spc="10" dirty="0">
                <a:solidFill>
                  <a:srgbClr val="C39A6F"/>
                </a:solidFill>
                <a:latin typeface="Arial"/>
                <a:cs typeface="Arial"/>
              </a:rPr>
              <a:t>NOMINEES</a:t>
            </a:r>
            <a:r>
              <a:rPr sz="2450" b="1" spc="-90" dirty="0">
                <a:solidFill>
                  <a:srgbClr val="C39A6F"/>
                </a:solidFill>
                <a:latin typeface="Arial"/>
                <a:cs typeface="Arial"/>
              </a:rPr>
              <a:t> </a:t>
            </a:r>
            <a:r>
              <a:rPr sz="2450" b="1" spc="15" dirty="0">
                <a:solidFill>
                  <a:srgbClr val="C39A6F"/>
                </a:solidFill>
                <a:latin typeface="Arial"/>
                <a:cs typeface="Arial"/>
              </a:rPr>
              <a:t>ANNOUNCED</a:t>
            </a:r>
            <a:endParaRPr sz="2450" dirty="0">
              <a:latin typeface="Arial"/>
              <a:cs typeface="Arial"/>
            </a:endParaRPr>
          </a:p>
          <a:p>
            <a:pPr marL="12700" marR="99695" algn="just">
              <a:lnSpc>
                <a:spcPct val="114700"/>
              </a:lnSpc>
              <a:spcBef>
                <a:spcPts val="150"/>
              </a:spcBef>
            </a:pPr>
            <a:r>
              <a:rPr sz="2050" spc="5" dirty="0">
                <a:solidFill>
                  <a:srgbClr val="FFFFFF"/>
                </a:solidFill>
                <a:latin typeface="Arial"/>
                <a:cs typeface="Arial"/>
              </a:rPr>
              <a:t>By mid </a:t>
            </a:r>
            <a:r>
              <a:rPr sz="2050" spc="-35" dirty="0">
                <a:solidFill>
                  <a:srgbClr val="FFFFFF"/>
                </a:solidFill>
                <a:latin typeface="Arial"/>
                <a:cs typeface="Arial"/>
              </a:rPr>
              <a:t>May, </a:t>
            </a:r>
            <a:r>
              <a:rPr sz="2050" dirty="0">
                <a:solidFill>
                  <a:srgbClr val="FFFFFF"/>
                </a:solidFill>
                <a:latin typeface="Arial"/>
                <a:cs typeface="Arial"/>
              </a:rPr>
              <a:t>the </a:t>
            </a:r>
            <a:r>
              <a:rPr sz="1950" spc="15" dirty="0">
                <a:solidFill>
                  <a:srgbClr val="FFFFFF"/>
                </a:solidFill>
                <a:latin typeface="Arial"/>
                <a:cs typeface="Arial"/>
              </a:rPr>
              <a:t>nominees </a:t>
            </a:r>
            <a:r>
              <a:rPr sz="1950" spc="10" dirty="0">
                <a:solidFill>
                  <a:srgbClr val="FFFFFF"/>
                </a:solidFill>
                <a:latin typeface="Arial"/>
                <a:cs typeface="Arial"/>
              </a:rPr>
              <a:t>vying </a:t>
            </a:r>
            <a:r>
              <a:rPr sz="1950" spc="5" dirty="0">
                <a:solidFill>
                  <a:srgbClr val="FFFFFF"/>
                </a:solidFill>
                <a:latin typeface="Arial"/>
                <a:cs typeface="Arial"/>
              </a:rPr>
              <a:t>for </a:t>
            </a:r>
            <a:r>
              <a:rPr sz="1950" spc="10" dirty="0">
                <a:solidFill>
                  <a:srgbClr val="FFFFFF"/>
                </a:solidFill>
                <a:latin typeface="Arial"/>
                <a:cs typeface="Arial"/>
              </a:rPr>
              <a:t>Best Of in their respective categories will </a:t>
            </a:r>
            <a:r>
              <a:rPr sz="1950" spc="15" dirty="0">
                <a:solidFill>
                  <a:srgbClr val="FFFFFF"/>
                </a:solidFill>
                <a:latin typeface="Arial"/>
                <a:cs typeface="Arial"/>
              </a:rPr>
              <a:t>be </a:t>
            </a:r>
            <a:r>
              <a:rPr sz="1950" spc="10" dirty="0">
                <a:solidFill>
                  <a:srgbClr val="FFFFFF"/>
                </a:solidFill>
                <a:latin typeface="Arial"/>
                <a:cs typeface="Arial"/>
              </a:rPr>
              <a:t>dramatically </a:t>
            </a:r>
            <a:r>
              <a:rPr sz="1950" spc="-530" dirty="0">
                <a:solidFill>
                  <a:srgbClr val="FFFFFF"/>
                </a:solidFill>
                <a:latin typeface="Arial"/>
                <a:cs typeface="Arial"/>
              </a:rPr>
              <a:t> </a:t>
            </a:r>
            <a:r>
              <a:rPr sz="1950" spc="10" dirty="0">
                <a:solidFill>
                  <a:srgbClr val="FFFFFF"/>
                </a:solidFill>
                <a:latin typeface="Arial"/>
                <a:cs typeface="Arial"/>
              </a:rPr>
              <a:t>revealed.</a:t>
            </a:r>
            <a:r>
              <a:rPr sz="1950" spc="-105" dirty="0">
                <a:solidFill>
                  <a:srgbClr val="FFFFFF"/>
                </a:solidFill>
                <a:latin typeface="Arial"/>
                <a:cs typeface="Arial"/>
              </a:rPr>
              <a:t> </a:t>
            </a:r>
            <a:r>
              <a:rPr sz="1950" spc="15" dirty="0">
                <a:solidFill>
                  <a:srgbClr val="FFFFFF"/>
                </a:solidFill>
                <a:latin typeface="Arial"/>
                <a:cs typeface="Arial"/>
              </a:rPr>
              <a:t>And</a:t>
            </a:r>
            <a:r>
              <a:rPr sz="1950" spc="5" dirty="0">
                <a:solidFill>
                  <a:srgbClr val="FFFFFF"/>
                </a:solidFill>
                <a:latin typeface="Arial"/>
                <a:cs typeface="Arial"/>
              </a:rPr>
              <a:t> </a:t>
            </a:r>
            <a:r>
              <a:rPr sz="1950" spc="15" dirty="0">
                <a:solidFill>
                  <a:srgbClr val="FFFFFF"/>
                </a:solidFill>
                <a:latin typeface="Arial"/>
                <a:cs typeface="Arial"/>
              </a:rPr>
              <a:t>by</a:t>
            </a:r>
            <a:r>
              <a:rPr sz="1950" spc="5" dirty="0">
                <a:solidFill>
                  <a:srgbClr val="FFFFFF"/>
                </a:solidFill>
                <a:latin typeface="Arial"/>
                <a:cs typeface="Arial"/>
              </a:rPr>
              <a:t> </a:t>
            </a:r>
            <a:r>
              <a:rPr sz="1950" spc="10" dirty="0">
                <a:solidFill>
                  <a:srgbClr val="FFFFFF"/>
                </a:solidFill>
                <a:latin typeface="Arial"/>
                <a:cs typeface="Arial"/>
              </a:rPr>
              <a:t>dramatic,</a:t>
            </a:r>
            <a:r>
              <a:rPr sz="1950" spc="5" dirty="0">
                <a:solidFill>
                  <a:srgbClr val="FFFFFF"/>
                </a:solidFill>
                <a:latin typeface="Arial"/>
                <a:cs typeface="Arial"/>
              </a:rPr>
              <a:t> </a:t>
            </a:r>
            <a:r>
              <a:rPr sz="1950" spc="15" dirty="0">
                <a:solidFill>
                  <a:srgbClr val="FFFFFF"/>
                </a:solidFill>
                <a:latin typeface="Arial"/>
                <a:cs typeface="Arial"/>
              </a:rPr>
              <a:t>we</a:t>
            </a:r>
            <a:r>
              <a:rPr sz="1950" spc="5" dirty="0">
                <a:solidFill>
                  <a:srgbClr val="FFFFFF"/>
                </a:solidFill>
                <a:latin typeface="Arial"/>
                <a:cs typeface="Arial"/>
              </a:rPr>
              <a:t> </a:t>
            </a:r>
            <a:r>
              <a:rPr sz="1950" spc="15" dirty="0">
                <a:solidFill>
                  <a:srgbClr val="FFFFFF"/>
                </a:solidFill>
                <a:latin typeface="Arial"/>
                <a:cs typeface="Arial"/>
              </a:rPr>
              <a:t>mean</a:t>
            </a:r>
            <a:r>
              <a:rPr sz="1950" spc="10" dirty="0">
                <a:solidFill>
                  <a:srgbClr val="FFFFFF"/>
                </a:solidFill>
                <a:latin typeface="Arial"/>
                <a:cs typeface="Arial"/>
              </a:rPr>
              <a:t> </a:t>
            </a:r>
            <a:r>
              <a:rPr sz="1950" spc="15" dirty="0">
                <a:solidFill>
                  <a:srgbClr val="FFFFFF"/>
                </a:solidFill>
                <a:latin typeface="Arial"/>
                <a:cs typeface="Arial"/>
              </a:rPr>
              <a:t>on</a:t>
            </a:r>
            <a:r>
              <a:rPr sz="1950" spc="5" dirty="0">
                <a:solidFill>
                  <a:srgbClr val="FFFFFF"/>
                </a:solidFill>
                <a:latin typeface="Arial"/>
                <a:cs typeface="Arial"/>
              </a:rPr>
              <a:t> </a:t>
            </a:r>
            <a:r>
              <a:rPr sz="1950" spc="10" dirty="0">
                <a:solidFill>
                  <a:srgbClr val="FFFFFF"/>
                </a:solidFill>
                <a:latin typeface="Arial"/>
                <a:cs typeface="Arial"/>
              </a:rPr>
              <a:t>social.</a:t>
            </a:r>
            <a:r>
              <a:rPr sz="1950" spc="5" dirty="0">
                <a:solidFill>
                  <a:srgbClr val="FFFFFF"/>
                </a:solidFill>
                <a:latin typeface="Arial"/>
                <a:cs typeface="Arial"/>
              </a:rPr>
              <a:t> </a:t>
            </a:r>
            <a:r>
              <a:rPr sz="1950" spc="10" dirty="0">
                <a:solidFill>
                  <a:srgbClr val="FFFFFF"/>
                </a:solidFill>
                <a:latin typeface="Arial"/>
                <a:cs typeface="Arial"/>
              </a:rPr>
              <a:t>Oh,</a:t>
            </a:r>
            <a:r>
              <a:rPr sz="1950" spc="5" dirty="0">
                <a:solidFill>
                  <a:srgbClr val="FFFFFF"/>
                </a:solidFill>
                <a:latin typeface="Arial"/>
                <a:cs typeface="Arial"/>
              </a:rPr>
              <a:t> </a:t>
            </a:r>
            <a:r>
              <a:rPr sz="1950" spc="15" dirty="0">
                <a:solidFill>
                  <a:srgbClr val="FFFFFF"/>
                </a:solidFill>
                <a:latin typeface="Arial"/>
                <a:cs typeface="Arial"/>
              </a:rPr>
              <a:t>and</a:t>
            </a:r>
            <a:r>
              <a:rPr sz="1950" spc="5" dirty="0">
                <a:solidFill>
                  <a:srgbClr val="FFFFFF"/>
                </a:solidFill>
                <a:latin typeface="Arial"/>
                <a:cs typeface="Arial"/>
              </a:rPr>
              <a:t> </a:t>
            </a:r>
            <a:r>
              <a:rPr sz="1950" spc="10" dirty="0">
                <a:solidFill>
                  <a:srgbClr val="FFFFFF"/>
                </a:solidFill>
                <a:latin typeface="Arial"/>
                <a:cs typeface="Arial"/>
              </a:rPr>
              <a:t>spoiler </a:t>
            </a:r>
            <a:r>
              <a:rPr sz="1950" spc="5" dirty="0">
                <a:solidFill>
                  <a:srgbClr val="FFFFFF"/>
                </a:solidFill>
                <a:latin typeface="Arial"/>
                <a:cs typeface="Arial"/>
              </a:rPr>
              <a:t>alert:</a:t>
            </a:r>
            <a:endParaRPr sz="1950" dirty="0">
              <a:latin typeface="Arial"/>
              <a:cs typeface="Arial"/>
            </a:endParaRPr>
          </a:p>
          <a:p>
            <a:pPr marL="12700" algn="just">
              <a:lnSpc>
                <a:spcPct val="100000"/>
              </a:lnSpc>
              <a:spcBef>
                <a:spcPts val="459"/>
              </a:spcBef>
            </a:pPr>
            <a:r>
              <a:rPr sz="1950" spc="5" dirty="0">
                <a:solidFill>
                  <a:srgbClr val="FFFFFF"/>
                </a:solidFill>
                <a:latin typeface="Arial"/>
                <a:cs typeface="Arial"/>
              </a:rPr>
              <a:t>If </a:t>
            </a:r>
            <a:r>
              <a:rPr sz="1950" spc="10" dirty="0">
                <a:solidFill>
                  <a:srgbClr val="FFFFFF"/>
                </a:solidFill>
                <a:latin typeface="Arial"/>
                <a:cs typeface="Arial"/>
              </a:rPr>
              <a:t>your</a:t>
            </a:r>
            <a:r>
              <a:rPr sz="1950" spc="5" dirty="0">
                <a:solidFill>
                  <a:srgbClr val="FFFFFF"/>
                </a:solidFill>
                <a:latin typeface="Arial"/>
                <a:cs typeface="Arial"/>
              </a:rPr>
              <a:t> </a:t>
            </a:r>
            <a:r>
              <a:rPr sz="1950" spc="15" dirty="0">
                <a:solidFill>
                  <a:srgbClr val="FFFFFF"/>
                </a:solidFill>
                <a:latin typeface="Arial"/>
                <a:cs typeface="Arial"/>
              </a:rPr>
              <a:t>work</a:t>
            </a:r>
            <a:r>
              <a:rPr sz="1950" spc="10" dirty="0">
                <a:solidFill>
                  <a:srgbClr val="FFFFFF"/>
                </a:solidFill>
                <a:latin typeface="Arial"/>
                <a:cs typeface="Arial"/>
              </a:rPr>
              <a:t> is</a:t>
            </a:r>
            <a:r>
              <a:rPr sz="1950" spc="5" dirty="0">
                <a:solidFill>
                  <a:srgbClr val="FFFFFF"/>
                </a:solidFill>
                <a:latin typeface="Arial"/>
                <a:cs typeface="Arial"/>
              </a:rPr>
              <a:t> </a:t>
            </a:r>
            <a:r>
              <a:rPr sz="1950" spc="15" dirty="0">
                <a:solidFill>
                  <a:srgbClr val="FFFFFF"/>
                </a:solidFill>
                <a:latin typeface="Arial"/>
                <a:cs typeface="Arial"/>
              </a:rPr>
              <a:t>a</a:t>
            </a:r>
            <a:r>
              <a:rPr sz="1950" spc="10" dirty="0">
                <a:solidFill>
                  <a:srgbClr val="FFFFFF"/>
                </a:solidFill>
                <a:latin typeface="Arial"/>
                <a:cs typeface="Arial"/>
              </a:rPr>
              <a:t> Best</a:t>
            </a:r>
            <a:r>
              <a:rPr sz="1950" spc="5" dirty="0">
                <a:solidFill>
                  <a:srgbClr val="FFFFFF"/>
                </a:solidFill>
                <a:latin typeface="Arial"/>
                <a:cs typeface="Arial"/>
              </a:rPr>
              <a:t> </a:t>
            </a:r>
            <a:r>
              <a:rPr sz="1950" spc="10" dirty="0">
                <a:solidFill>
                  <a:srgbClr val="FFFFFF"/>
                </a:solidFill>
                <a:latin typeface="Arial"/>
                <a:cs typeface="Arial"/>
              </a:rPr>
              <a:t>Of </a:t>
            </a:r>
            <a:r>
              <a:rPr sz="1950" spc="15" dirty="0">
                <a:solidFill>
                  <a:srgbClr val="FFFFFF"/>
                </a:solidFill>
                <a:latin typeface="Arial"/>
                <a:cs typeface="Arial"/>
              </a:rPr>
              <a:t>nominee</a:t>
            </a:r>
            <a:r>
              <a:rPr sz="1950" spc="5" dirty="0">
                <a:solidFill>
                  <a:srgbClr val="FFFFFF"/>
                </a:solidFill>
                <a:latin typeface="Arial"/>
                <a:cs typeface="Arial"/>
              </a:rPr>
              <a:t> </a:t>
            </a:r>
            <a:r>
              <a:rPr sz="1950" spc="10" dirty="0">
                <a:solidFill>
                  <a:srgbClr val="FFFFFF"/>
                </a:solidFill>
                <a:latin typeface="Arial"/>
                <a:cs typeface="Arial"/>
              </a:rPr>
              <a:t>that </a:t>
            </a:r>
            <a:r>
              <a:rPr sz="1950" spc="15" dirty="0">
                <a:solidFill>
                  <a:srgbClr val="FFFFFF"/>
                </a:solidFill>
                <a:latin typeface="Arial"/>
                <a:cs typeface="Arial"/>
              </a:rPr>
              <a:t>means</a:t>
            </a:r>
            <a:r>
              <a:rPr sz="1950" spc="5" dirty="0">
                <a:solidFill>
                  <a:srgbClr val="FFFFFF"/>
                </a:solidFill>
                <a:latin typeface="Arial"/>
                <a:cs typeface="Arial"/>
              </a:rPr>
              <a:t> </a:t>
            </a:r>
            <a:r>
              <a:rPr sz="1950" spc="15" dirty="0">
                <a:solidFill>
                  <a:srgbClr val="FFFFFF"/>
                </a:solidFill>
                <a:latin typeface="Arial"/>
                <a:cs typeface="Arial"/>
              </a:rPr>
              <a:t>you</a:t>
            </a:r>
            <a:r>
              <a:rPr sz="1950" spc="10" dirty="0">
                <a:solidFill>
                  <a:srgbClr val="FFFFFF"/>
                </a:solidFill>
                <a:latin typeface="Arial"/>
                <a:cs typeface="Arial"/>
              </a:rPr>
              <a:t> </a:t>
            </a:r>
            <a:r>
              <a:rPr sz="1950" spc="15" dirty="0">
                <a:solidFill>
                  <a:srgbClr val="FFFFFF"/>
                </a:solidFill>
                <a:latin typeface="Arial"/>
                <a:cs typeface="Arial"/>
              </a:rPr>
              <a:t>won</a:t>
            </a:r>
            <a:r>
              <a:rPr sz="1950" spc="5" dirty="0">
                <a:solidFill>
                  <a:srgbClr val="FFFFFF"/>
                </a:solidFill>
                <a:latin typeface="Arial"/>
                <a:cs typeface="Arial"/>
              </a:rPr>
              <a:t> </a:t>
            </a:r>
            <a:r>
              <a:rPr sz="1950" spc="15" dirty="0">
                <a:solidFill>
                  <a:srgbClr val="FFFFFF"/>
                </a:solidFill>
                <a:latin typeface="Arial"/>
                <a:cs typeface="Arial"/>
              </a:rPr>
              <a:t>a</a:t>
            </a:r>
            <a:r>
              <a:rPr sz="1950" spc="10" dirty="0">
                <a:solidFill>
                  <a:srgbClr val="FFFFFF"/>
                </a:solidFill>
                <a:latin typeface="Arial"/>
                <a:cs typeface="Arial"/>
              </a:rPr>
              <a:t> </a:t>
            </a:r>
            <a:r>
              <a:rPr sz="1950" spc="20" dirty="0">
                <a:solidFill>
                  <a:srgbClr val="FFFFFF"/>
                </a:solidFill>
                <a:latin typeface="Arial"/>
                <a:cs typeface="Arial"/>
              </a:rPr>
              <a:t>D</a:t>
            </a:r>
            <a:r>
              <a:rPr sz="1950" spc="-105" dirty="0">
                <a:solidFill>
                  <a:srgbClr val="FFFFFF"/>
                </a:solidFill>
                <a:latin typeface="Arial"/>
                <a:cs typeface="Arial"/>
              </a:rPr>
              <a:t> </a:t>
            </a:r>
            <a:r>
              <a:rPr sz="1950" spc="5" dirty="0">
                <a:solidFill>
                  <a:srgbClr val="FFFFFF"/>
                </a:solidFill>
                <a:latin typeface="Arial"/>
                <a:cs typeface="Arial"/>
              </a:rPr>
              <a:t>Award</a:t>
            </a:r>
            <a:r>
              <a:rPr sz="1950" spc="10" dirty="0">
                <a:solidFill>
                  <a:srgbClr val="FFFFFF"/>
                </a:solidFill>
                <a:latin typeface="Arial"/>
                <a:cs typeface="Arial"/>
              </a:rPr>
              <a:t> in</a:t>
            </a:r>
            <a:r>
              <a:rPr sz="1950" spc="5" dirty="0">
                <a:solidFill>
                  <a:srgbClr val="FFFFFF"/>
                </a:solidFill>
                <a:latin typeface="Arial"/>
                <a:cs typeface="Arial"/>
              </a:rPr>
              <a:t> this</a:t>
            </a:r>
            <a:r>
              <a:rPr sz="1950" spc="10" dirty="0">
                <a:solidFill>
                  <a:srgbClr val="FFFFFF"/>
                </a:solidFill>
                <a:latin typeface="Arial"/>
                <a:cs typeface="Arial"/>
              </a:rPr>
              <a:t> </a:t>
            </a:r>
            <a:r>
              <a:rPr sz="1950" spc="-5" dirty="0">
                <a:solidFill>
                  <a:srgbClr val="FFFFFF"/>
                </a:solidFill>
                <a:latin typeface="Arial"/>
                <a:cs typeface="Arial"/>
              </a:rPr>
              <a:t>category.</a:t>
            </a:r>
            <a:r>
              <a:rPr sz="1950" spc="-30" dirty="0">
                <a:solidFill>
                  <a:srgbClr val="FFFFFF"/>
                </a:solidFill>
                <a:latin typeface="Arial"/>
                <a:cs typeface="Arial"/>
              </a:rPr>
              <a:t> </a:t>
            </a:r>
            <a:r>
              <a:rPr sz="1950" spc="-25" dirty="0">
                <a:solidFill>
                  <a:srgbClr val="FFFFFF"/>
                </a:solidFill>
                <a:latin typeface="Arial"/>
                <a:cs typeface="Arial"/>
              </a:rPr>
              <a:t>Yeah,</a:t>
            </a:r>
            <a:r>
              <a:rPr sz="1950" spc="10" dirty="0">
                <a:solidFill>
                  <a:srgbClr val="FFFFFF"/>
                </a:solidFill>
                <a:latin typeface="Arial"/>
                <a:cs typeface="Arial"/>
              </a:rPr>
              <a:t> you.</a:t>
            </a:r>
            <a:endParaRPr sz="1950" dirty="0">
              <a:latin typeface="Arial"/>
              <a:cs typeface="Arial"/>
            </a:endParaRPr>
          </a:p>
          <a:p>
            <a:pPr>
              <a:lnSpc>
                <a:spcPct val="100000"/>
              </a:lnSpc>
              <a:spcBef>
                <a:spcPts val="30"/>
              </a:spcBef>
            </a:pPr>
            <a:endParaRPr sz="3100" dirty="0">
              <a:latin typeface="Arial"/>
              <a:cs typeface="Arial"/>
            </a:endParaRPr>
          </a:p>
          <a:p>
            <a:pPr marL="12700">
              <a:lnSpc>
                <a:spcPct val="100000"/>
              </a:lnSpc>
            </a:pPr>
            <a:r>
              <a:rPr sz="2450" b="1" spc="15" dirty="0">
                <a:solidFill>
                  <a:srgbClr val="C39A6F"/>
                </a:solidFill>
                <a:latin typeface="Arial"/>
                <a:cs typeface="Arial"/>
              </a:rPr>
              <a:t>BEST</a:t>
            </a:r>
            <a:r>
              <a:rPr sz="2450" b="1" spc="5" dirty="0">
                <a:solidFill>
                  <a:srgbClr val="C39A6F"/>
                </a:solidFill>
                <a:latin typeface="Arial"/>
                <a:cs typeface="Arial"/>
              </a:rPr>
              <a:t> </a:t>
            </a:r>
            <a:r>
              <a:rPr sz="2450" b="1" spc="10" dirty="0">
                <a:solidFill>
                  <a:srgbClr val="C39A6F"/>
                </a:solidFill>
                <a:latin typeface="Arial"/>
                <a:cs typeface="Arial"/>
              </a:rPr>
              <a:t>OF</a:t>
            </a:r>
            <a:r>
              <a:rPr sz="2450" b="1" spc="5" dirty="0">
                <a:solidFill>
                  <a:srgbClr val="C39A6F"/>
                </a:solidFill>
                <a:latin typeface="Arial"/>
                <a:cs typeface="Arial"/>
              </a:rPr>
              <a:t> </a:t>
            </a:r>
            <a:r>
              <a:rPr sz="2450" b="1" spc="-25" dirty="0">
                <a:solidFill>
                  <a:srgbClr val="C39A6F"/>
                </a:solidFill>
                <a:latin typeface="Arial"/>
                <a:cs typeface="Arial"/>
              </a:rPr>
              <a:t>CATEGORY</a:t>
            </a:r>
            <a:r>
              <a:rPr sz="2450" b="1" spc="-135" dirty="0">
                <a:solidFill>
                  <a:srgbClr val="C39A6F"/>
                </a:solidFill>
                <a:latin typeface="Arial"/>
                <a:cs typeface="Arial"/>
              </a:rPr>
              <a:t> </a:t>
            </a:r>
            <a:r>
              <a:rPr sz="2450" b="1" spc="15" dirty="0">
                <a:solidFill>
                  <a:srgbClr val="C39A6F"/>
                </a:solidFill>
                <a:latin typeface="Arial"/>
                <a:cs typeface="Arial"/>
              </a:rPr>
              <a:t>AND</a:t>
            </a:r>
            <a:r>
              <a:rPr sz="2450" b="1" spc="10" dirty="0">
                <a:solidFill>
                  <a:srgbClr val="C39A6F"/>
                </a:solidFill>
                <a:latin typeface="Arial"/>
                <a:cs typeface="Arial"/>
              </a:rPr>
              <a:t> </a:t>
            </a:r>
            <a:r>
              <a:rPr sz="2450" b="1" spc="15" dirty="0">
                <a:solidFill>
                  <a:srgbClr val="C39A6F"/>
                </a:solidFill>
                <a:latin typeface="Arial"/>
                <a:cs typeface="Arial"/>
              </a:rPr>
              <a:t>BEST</a:t>
            </a:r>
            <a:r>
              <a:rPr sz="2450" b="1" spc="5" dirty="0">
                <a:solidFill>
                  <a:srgbClr val="C39A6F"/>
                </a:solidFill>
                <a:latin typeface="Arial"/>
                <a:cs typeface="Arial"/>
              </a:rPr>
              <a:t> </a:t>
            </a:r>
            <a:r>
              <a:rPr sz="2450" b="1" spc="10" dirty="0">
                <a:solidFill>
                  <a:srgbClr val="C39A6F"/>
                </a:solidFill>
                <a:latin typeface="Arial"/>
                <a:cs typeface="Arial"/>
              </a:rPr>
              <a:t>OF</a:t>
            </a:r>
            <a:r>
              <a:rPr sz="2450" b="1" spc="5" dirty="0">
                <a:solidFill>
                  <a:srgbClr val="C39A6F"/>
                </a:solidFill>
                <a:latin typeface="Arial"/>
                <a:cs typeface="Arial"/>
              </a:rPr>
              <a:t> </a:t>
            </a:r>
            <a:r>
              <a:rPr sz="2450" b="1" spc="15" dirty="0">
                <a:solidFill>
                  <a:srgbClr val="C39A6F"/>
                </a:solidFill>
                <a:latin typeface="Arial"/>
                <a:cs typeface="Arial"/>
              </a:rPr>
              <a:t>SHOW</a:t>
            </a:r>
            <a:r>
              <a:rPr sz="2450" b="1" spc="10" dirty="0">
                <a:solidFill>
                  <a:srgbClr val="C39A6F"/>
                </a:solidFill>
                <a:latin typeface="Arial"/>
                <a:cs typeface="Arial"/>
              </a:rPr>
              <a:t> WINNERS</a:t>
            </a:r>
            <a:r>
              <a:rPr sz="2450" b="1" spc="-90" dirty="0">
                <a:solidFill>
                  <a:srgbClr val="C39A6F"/>
                </a:solidFill>
                <a:latin typeface="Arial"/>
                <a:cs typeface="Arial"/>
              </a:rPr>
              <a:t> </a:t>
            </a:r>
            <a:r>
              <a:rPr sz="2450" b="1" spc="15" dirty="0">
                <a:solidFill>
                  <a:srgbClr val="C39A6F"/>
                </a:solidFill>
                <a:latin typeface="Arial"/>
                <a:cs typeface="Arial"/>
              </a:rPr>
              <a:t>ANNOUNCED</a:t>
            </a:r>
            <a:endParaRPr sz="2450" dirty="0">
              <a:latin typeface="Arial"/>
              <a:cs typeface="Arial"/>
            </a:endParaRPr>
          </a:p>
          <a:p>
            <a:pPr marL="12700" marR="5080" algn="just">
              <a:lnSpc>
                <a:spcPct val="118000"/>
              </a:lnSpc>
              <a:spcBef>
                <a:spcPts val="105"/>
              </a:spcBef>
            </a:pPr>
            <a:r>
              <a:rPr sz="1950" spc="10" dirty="0">
                <a:solidFill>
                  <a:srgbClr val="FFFFFF"/>
                </a:solidFill>
                <a:latin typeface="Arial"/>
                <a:cs typeface="Arial"/>
              </a:rPr>
              <a:t>Of course, </a:t>
            </a:r>
            <a:r>
              <a:rPr sz="1950" spc="5" dirty="0">
                <a:solidFill>
                  <a:srgbClr val="FFFFFF"/>
                </a:solidFill>
                <a:latin typeface="Arial"/>
                <a:cs typeface="Arial"/>
              </a:rPr>
              <a:t>it all </a:t>
            </a:r>
            <a:r>
              <a:rPr sz="1950" spc="15" dirty="0">
                <a:solidFill>
                  <a:srgbClr val="FFFFFF"/>
                </a:solidFill>
                <a:latin typeface="Arial"/>
                <a:cs typeface="Arial"/>
              </a:rPr>
              <a:t>comes down </a:t>
            </a:r>
            <a:r>
              <a:rPr sz="1950" spc="5" dirty="0">
                <a:solidFill>
                  <a:srgbClr val="FFFFFF"/>
                </a:solidFill>
                <a:latin typeface="Arial"/>
                <a:cs typeface="Arial"/>
              </a:rPr>
              <a:t>to who’s </a:t>
            </a:r>
            <a:r>
              <a:rPr sz="1950" spc="10" dirty="0">
                <a:solidFill>
                  <a:srgbClr val="FFFFFF"/>
                </a:solidFill>
                <a:latin typeface="Arial"/>
                <a:cs typeface="Arial"/>
              </a:rPr>
              <a:t>bringing </a:t>
            </a:r>
            <a:r>
              <a:rPr sz="1950" spc="15" dirty="0">
                <a:solidFill>
                  <a:srgbClr val="FFFFFF"/>
                </a:solidFill>
                <a:latin typeface="Arial"/>
                <a:cs typeface="Arial"/>
              </a:rPr>
              <a:t>home </a:t>
            </a:r>
            <a:r>
              <a:rPr sz="1950" spc="10" dirty="0">
                <a:solidFill>
                  <a:srgbClr val="FFFFFF"/>
                </a:solidFill>
                <a:latin typeface="Arial"/>
                <a:cs typeface="Arial"/>
              </a:rPr>
              <a:t>the serious </a:t>
            </a:r>
            <a:r>
              <a:rPr sz="1950" spc="15" dirty="0">
                <a:solidFill>
                  <a:srgbClr val="FFFFFF"/>
                </a:solidFill>
                <a:latin typeface="Arial"/>
                <a:cs typeface="Arial"/>
              </a:rPr>
              <a:t>hardware and </a:t>
            </a:r>
            <a:r>
              <a:rPr sz="1950" spc="10" dirty="0">
                <a:solidFill>
                  <a:srgbClr val="FFFFFF"/>
                </a:solidFill>
                <a:latin typeface="Arial"/>
                <a:cs typeface="Arial"/>
              </a:rPr>
              <a:t>that </a:t>
            </a:r>
            <a:r>
              <a:rPr sz="1950" spc="15" dirty="0">
                <a:solidFill>
                  <a:srgbClr val="FFFFFF"/>
                </a:solidFill>
                <a:latin typeface="Arial"/>
                <a:cs typeface="Arial"/>
              </a:rPr>
              <a:t>goes down </a:t>
            </a:r>
            <a:r>
              <a:rPr sz="1950" spc="-530" dirty="0">
                <a:solidFill>
                  <a:srgbClr val="FFFFFF"/>
                </a:solidFill>
                <a:latin typeface="Arial"/>
                <a:cs typeface="Arial"/>
              </a:rPr>
              <a:t> </a:t>
            </a:r>
            <a:r>
              <a:rPr sz="1950" spc="5" dirty="0">
                <a:solidFill>
                  <a:srgbClr val="FFFFFF"/>
                </a:solidFill>
                <a:latin typeface="Arial"/>
                <a:cs typeface="Arial"/>
              </a:rPr>
              <a:t>at </a:t>
            </a:r>
            <a:r>
              <a:rPr sz="1950" spc="10" dirty="0">
                <a:solidFill>
                  <a:srgbClr val="FFFFFF"/>
                </a:solidFill>
                <a:latin typeface="Arial"/>
                <a:cs typeface="Arial"/>
              </a:rPr>
              <a:t>the </a:t>
            </a:r>
            <a:r>
              <a:rPr sz="1950" spc="20" dirty="0">
                <a:solidFill>
                  <a:srgbClr val="FFFFFF"/>
                </a:solidFill>
                <a:latin typeface="Arial"/>
                <a:cs typeface="Arial"/>
              </a:rPr>
              <a:t>D </a:t>
            </a:r>
            <a:r>
              <a:rPr sz="1950" spc="15" dirty="0">
                <a:solidFill>
                  <a:srgbClr val="FFFFFF"/>
                </a:solidFill>
                <a:latin typeface="Arial"/>
                <a:cs typeface="Arial"/>
              </a:rPr>
              <a:t>Show June </a:t>
            </a:r>
            <a:r>
              <a:rPr lang="en-US" sz="1950" spc="15" dirty="0">
                <a:solidFill>
                  <a:srgbClr val="FFFFFF"/>
                </a:solidFill>
                <a:latin typeface="Arial"/>
                <a:cs typeface="Arial"/>
              </a:rPr>
              <a:t>23, </a:t>
            </a:r>
            <a:r>
              <a:rPr sz="1950" spc="10" dirty="0">
                <a:solidFill>
                  <a:srgbClr val="FFFFFF"/>
                </a:solidFill>
                <a:latin typeface="Arial"/>
                <a:cs typeface="Arial"/>
              </a:rPr>
              <a:t>202</a:t>
            </a:r>
            <a:r>
              <a:rPr lang="en-US" sz="1950" spc="10" dirty="0">
                <a:solidFill>
                  <a:srgbClr val="FFFFFF"/>
                </a:solidFill>
                <a:latin typeface="Arial"/>
                <a:cs typeface="Arial"/>
              </a:rPr>
              <a:t>2.</a:t>
            </a:r>
            <a:r>
              <a:rPr sz="1950" spc="10" dirty="0">
                <a:solidFill>
                  <a:srgbClr val="FFFFFF"/>
                </a:solidFill>
                <a:latin typeface="Arial"/>
                <a:cs typeface="Arial"/>
              </a:rPr>
              <a:t> </a:t>
            </a:r>
            <a:r>
              <a:rPr sz="1950" spc="15" dirty="0">
                <a:solidFill>
                  <a:srgbClr val="FFFFFF"/>
                </a:solidFill>
                <a:latin typeface="Arial"/>
                <a:cs typeface="Arial"/>
              </a:rPr>
              <a:t> </a:t>
            </a:r>
            <a:r>
              <a:rPr sz="1950" spc="10" dirty="0">
                <a:solidFill>
                  <a:srgbClr val="FFFFFF"/>
                </a:solidFill>
                <a:latin typeface="Arial"/>
                <a:cs typeface="Arial"/>
              </a:rPr>
              <a:t>Follow</a:t>
            </a:r>
            <a:r>
              <a:rPr sz="1950" spc="5" dirty="0">
                <a:solidFill>
                  <a:srgbClr val="FFFFFF"/>
                </a:solidFill>
                <a:latin typeface="Arial"/>
                <a:cs typeface="Arial"/>
              </a:rPr>
              <a:t> </a:t>
            </a:r>
            <a:r>
              <a:rPr sz="1950" spc="10" dirty="0">
                <a:solidFill>
                  <a:srgbClr val="FFFFFF"/>
                </a:solidFill>
                <a:latin typeface="Arial"/>
                <a:cs typeface="Arial"/>
              </a:rPr>
              <a:t>@AdcraftDetroit</a:t>
            </a:r>
            <a:r>
              <a:rPr sz="1950" spc="5" dirty="0">
                <a:solidFill>
                  <a:srgbClr val="FFFFFF"/>
                </a:solidFill>
                <a:latin typeface="Arial"/>
                <a:cs typeface="Arial"/>
              </a:rPr>
              <a:t> </a:t>
            </a:r>
            <a:r>
              <a:rPr sz="1950" spc="15" dirty="0">
                <a:solidFill>
                  <a:srgbClr val="FFFFFF"/>
                </a:solidFill>
                <a:latin typeface="Arial"/>
                <a:cs typeface="Arial"/>
              </a:rPr>
              <a:t>on</a:t>
            </a:r>
            <a:r>
              <a:rPr sz="1950" spc="5" dirty="0">
                <a:solidFill>
                  <a:srgbClr val="FFFFFF"/>
                </a:solidFill>
                <a:latin typeface="Arial"/>
                <a:cs typeface="Arial"/>
              </a:rPr>
              <a:t> </a:t>
            </a:r>
            <a:r>
              <a:rPr sz="1950" spc="10" dirty="0">
                <a:solidFill>
                  <a:srgbClr val="FFFFFF"/>
                </a:solidFill>
                <a:latin typeface="Arial"/>
                <a:cs typeface="Arial"/>
              </a:rPr>
              <a:t>social</a:t>
            </a:r>
            <a:r>
              <a:rPr sz="1950" spc="5" dirty="0">
                <a:solidFill>
                  <a:srgbClr val="FFFFFF"/>
                </a:solidFill>
                <a:latin typeface="Arial"/>
                <a:cs typeface="Arial"/>
              </a:rPr>
              <a:t> </a:t>
            </a:r>
            <a:r>
              <a:rPr sz="1950" spc="15" dirty="0">
                <a:solidFill>
                  <a:srgbClr val="FFFFFF"/>
                </a:solidFill>
                <a:latin typeface="Arial"/>
                <a:cs typeface="Arial"/>
              </a:rPr>
              <a:t>media</a:t>
            </a:r>
            <a:r>
              <a:rPr sz="1950" spc="10" dirty="0">
                <a:solidFill>
                  <a:srgbClr val="FFFFFF"/>
                </a:solidFill>
                <a:latin typeface="Arial"/>
                <a:cs typeface="Arial"/>
              </a:rPr>
              <a:t> </a:t>
            </a:r>
            <a:r>
              <a:rPr sz="1950" spc="5" dirty="0">
                <a:solidFill>
                  <a:srgbClr val="FFFFFF"/>
                </a:solidFill>
                <a:latin typeface="Arial"/>
                <a:cs typeface="Arial"/>
              </a:rPr>
              <a:t>for </a:t>
            </a:r>
            <a:r>
              <a:rPr sz="1950" spc="10" dirty="0">
                <a:solidFill>
                  <a:srgbClr val="FFFFFF"/>
                </a:solidFill>
                <a:latin typeface="Arial"/>
                <a:cs typeface="Arial"/>
              </a:rPr>
              <a:t>the</a:t>
            </a:r>
            <a:r>
              <a:rPr sz="1950" spc="5" dirty="0">
                <a:solidFill>
                  <a:srgbClr val="FFFFFF"/>
                </a:solidFill>
                <a:latin typeface="Arial"/>
                <a:cs typeface="Arial"/>
              </a:rPr>
              <a:t> </a:t>
            </a:r>
            <a:r>
              <a:rPr sz="1950" spc="10" dirty="0">
                <a:solidFill>
                  <a:srgbClr val="FFFFFF"/>
                </a:solidFill>
                <a:latin typeface="Arial"/>
                <a:cs typeface="Arial"/>
              </a:rPr>
              <a:t>latest</a:t>
            </a:r>
            <a:r>
              <a:rPr sz="1950" spc="5" dirty="0">
                <a:solidFill>
                  <a:srgbClr val="FFFFFF"/>
                </a:solidFill>
                <a:latin typeface="Arial"/>
                <a:cs typeface="Arial"/>
              </a:rPr>
              <a:t> </a:t>
            </a:r>
            <a:r>
              <a:rPr sz="1950" spc="10" dirty="0">
                <a:solidFill>
                  <a:srgbClr val="FFFFFF"/>
                </a:solidFill>
                <a:latin typeface="Arial"/>
                <a:cs typeface="Arial"/>
              </a:rPr>
              <a:t>details</a:t>
            </a:r>
            <a:r>
              <a:rPr sz="1950" spc="5" dirty="0">
                <a:solidFill>
                  <a:srgbClr val="FFFFFF"/>
                </a:solidFill>
                <a:latin typeface="Arial"/>
                <a:cs typeface="Arial"/>
              </a:rPr>
              <a:t> </a:t>
            </a:r>
            <a:r>
              <a:rPr sz="1950" spc="15" dirty="0">
                <a:solidFill>
                  <a:srgbClr val="FFFFFF"/>
                </a:solidFill>
                <a:latin typeface="Arial"/>
                <a:cs typeface="Arial"/>
              </a:rPr>
              <a:t>on</a:t>
            </a:r>
            <a:r>
              <a:rPr sz="1950" spc="10" dirty="0">
                <a:solidFill>
                  <a:srgbClr val="FFFFFF"/>
                </a:solidFill>
                <a:latin typeface="Arial"/>
                <a:cs typeface="Arial"/>
              </a:rPr>
              <a:t> </a:t>
            </a:r>
            <a:r>
              <a:rPr sz="1950" spc="20" dirty="0">
                <a:solidFill>
                  <a:srgbClr val="FFFFFF"/>
                </a:solidFill>
                <a:latin typeface="Arial"/>
                <a:cs typeface="Arial"/>
              </a:rPr>
              <a:t>D</a:t>
            </a:r>
            <a:r>
              <a:rPr sz="1950" spc="5" dirty="0">
                <a:solidFill>
                  <a:srgbClr val="FFFFFF"/>
                </a:solidFill>
                <a:latin typeface="Arial"/>
                <a:cs typeface="Arial"/>
              </a:rPr>
              <a:t> </a:t>
            </a:r>
            <a:r>
              <a:rPr sz="1950" spc="15" dirty="0">
                <a:solidFill>
                  <a:srgbClr val="FFFFFF"/>
                </a:solidFill>
                <a:latin typeface="Arial"/>
                <a:cs typeface="Arial"/>
              </a:rPr>
              <a:t>Show</a:t>
            </a:r>
            <a:r>
              <a:rPr sz="1950" spc="5" dirty="0">
                <a:solidFill>
                  <a:srgbClr val="FFFFFF"/>
                </a:solidFill>
                <a:latin typeface="Arial"/>
                <a:cs typeface="Arial"/>
              </a:rPr>
              <a:t> </a:t>
            </a:r>
            <a:r>
              <a:rPr sz="1950" spc="10" dirty="0">
                <a:solidFill>
                  <a:srgbClr val="FFFFFF"/>
                </a:solidFill>
                <a:latin typeface="Arial"/>
                <a:cs typeface="Arial"/>
              </a:rPr>
              <a:t>202</a:t>
            </a:r>
            <a:r>
              <a:rPr lang="en-US" sz="1950" spc="10" dirty="0">
                <a:solidFill>
                  <a:srgbClr val="FFFFFF"/>
                </a:solidFill>
                <a:latin typeface="Arial"/>
                <a:cs typeface="Arial"/>
              </a:rPr>
              <a:t>2.</a:t>
            </a:r>
            <a:endParaRPr sz="195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2889" y="2098230"/>
            <a:ext cx="14364335" cy="1780616"/>
          </a:xfrm>
          <a:prstGeom prst="rect">
            <a:avLst/>
          </a:prstGeom>
        </p:spPr>
        <p:txBody>
          <a:bodyPr vert="horz" wrap="square" lIns="0" tIns="163195" rIns="0" bIns="0" rtlCol="0">
            <a:spAutoFit/>
          </a:bodyPr>
          <a:lstStyle/>
          <a:p>
            <a:pPr marL="12700">
              <a:spcBef>
                <a:spcPts val="1285"/>
              </a:spcBef>
            </a:pPr>
            <a:r>
              <a:rPr sz="3300" spc="-5" dirty="0"/>
              <a:t>THE</a:t>
            </a:r>
            <a:r>
              <a:rPr sz="3300" spc="-30" dirty="0"/>
              <a:t> </a:t>
            </a:r>
            <a:r>
              <a:rPr sz="3300" spc="-5" dirty="0"/>
              <a:t>MONEY</a:t>
            </a:r>
            <a:r>
              <a:rPr sz="3300" spc="-90" dirty="0"/>
              <a:t> </a:t>
            </a:r>
            <a:r>
              <a:rPr sz="3300" spc="-5" dirty="0"/>
              <a:t>STUFF</a:t>
            </a:r>
            <a:br>
              <a:rPr lang="en-US" sz="3300" spc="-5" dirty="0"/>
            </a:br>
            <a:r>
              <a:rPr lang="en-US" sz="2400" dirty="0">
                <a:solidFill>
                  <a:schemeClr val="bg1"/>
                </a:solidFill>
                <a:latin typeface="Arial" panose="020B0604020202020204" pitchFamily="34" charset="0"/>
                <a:cs typeface="Arial" panose="020B0604020202020204" pitchFamily="34" charset="0"/>
              </a:rPr>
              <a:t>Enter early, enter often, oh, and be sure to enter multiple categories to up your chances to bring even more D’s home.</a:t>
            </a:r>
            <a:br>
              <a:rPr lang="en-US" sz="2400" dirty="0">
                <a:solidFill>
                  <a:schemeClr val="bg1"/>
                </a:solidFill>
                <a:latin typeface="Arial" panose="020B0604020202020204" pitchFamily="34" charset="0"/>
                <a:cs typeface="Arial" panose="020B0604020202020204" pitchFamily="34" charset="0"/>
              </a:rPr>
            </a:br>
            <a:endParaRPr sz="2400" dirty="0">
              <a:solidFill>
                <a:schemeClr val="bg1"/>
              </a:solidFill>
            </a:endParaRPr>
          </a:p>
        </p:txBody>
      </p:sp>
      <p:sp>
        <p:nvSpPr>
          <p:cNvPr id="3" name="object 3"/>
          <p:cNvSpPr txBox="1"/>
          <p:nvPr/>
        </p:nvSpPr>
        <p:spPr>
          <a:xfrm>
            <a:off x="2103226" y="3878846"/>
            <a:ext cx="8787024" cy="5102294"/>
          </a:xfrm>
          <a:prstGeom prst="rect">
            <a:avLst/>
          </a:prstGeom>
        </p:spPr>
        <p:txBody>
          <a:bodyPr vert="horz" wrap="square" lIns="0" tIns="128270" rIns="0" bIns="0" rtlCol="0">
            <a:spAutoFit/>
          </a:bodyPr>
          <a:lstStyle/>
          <a:p>
            <a:pPr marL="12700">
              <a:lnSpc>
                <a:spcPct val="100000"/>
              </a:lnSpc>
              <a:spcBef>
                <a:spcPts val="1010"/>
              </a:spcBef>
            </a:pPr>
            <a:r>
              <a:rPr sz="2450" b="1" spc="10" dirty="0">
                <a:solidFill>
                  <a:srgbClr val="C39A6F"/>
                </a:solidFill>
                <a:latin typeface="Arial"/>
                <a:cs typeface="Arial"/>
              </a:rPr>
              <a:t>SINGLE</a:t>
            </a:r>
            <a:r>
              <a:rPr sz="2450" b="1" spc="-20" dirty="0">
                <a:solidFill>
                  <a:srgbClr val="C39A6F"/>
                </a:solidFill>
                <a:latin typeface="Arial"/>
                <a:cs typeface="Arial"/>
              </a:rPr>
              <a:t> </a:t>
            </a:r>
            <a:r>
              <a:rPr sz="2450" b="1" spc="15" dirty="0">
                <a:solidFill>
                  <a:srgbClr val="C39A6F"/>
                </a:solidFill>
                <a:latin typeface="Arial"/>
                <a:cs typeface="Arial"/>
              </a:rPr>
              <a:t>OR</a:t>
            </a:r>
            <a:r>
              <a:rPr sz="2450" b="1" spc="-20" dirty="0">
                <a:solidFill>
                  <a:srgbClr val="C39A6F"/>
                </a:solidFill>
                <a:latin typeface="Arial"/>
                <a:cs typeface="Arial"/>
              </a:rPr>
              <a:t> </a:t>
            </a:r>
            <a:r>
              <a:rPr sz="2450" b="1" spc="-10" dirty="0">
                <a:solidFill>
                  <a:srgbClr val="C39A6F"/>
                </a:solidFill>
                <a:latin typeface="Arial"/>
                <a:cs typeface="Arial"/>
              </a:rPr>
              <a:t>CAMPAIGN</a:t>
            </a:r>
            <a:endParaRPr sz="2450" dirty="0">
              <a:latin typeface="Arial"/>
              <a:cs typeface="Arial"/>
            </a:endParaRPr>
          </a:p>
          <a:p>
            <a:pPr marL="12700" marR="5080">
              <a:lnSpc>
                <a:spcPct val="125699"/>
              </a:lnSpc>
              <a:spcBef>
                <a:spcPts val="130"/>
              </a:spcBef>
            </a:pPr>
            <a:r>
              <a:rPr lang="en-US" sz="2050" dirty="0">
                <a:solidFill>
                  <a:srgbClr val="FFFFFF"/>
                </a:solidFill>
                <a:latin typeface="Arial"/>
                <a:cs typeface="Arial"/>
              </a:rPr>
              <a:t>March 4</a:t>
            </a:r>
            <a:r>
              <a:rPr lang="en-US" sz="2050" baseline="30000" dirty="0">
                <a:solidFill>
                  <a:srgbClr val="FFFFFF"/>
                </a:solidFill>
                <a:latin typeface="Arial"/>
                <a:cs typeface="Arial"/>
              </a:rPr>
              <a:t>th,      </a:t>
            </a:r>
            <a:r>
              <a:rPr lang="en-US" sz="2050" dirty="0">
                <a:solidFill>
                  <a:srgbClr val="FFFFFF"/>
                </a:solidFill>
                <a:latin typeface="Arial"/>
                <a:cs typeface="Arial"/>
              </a:rPr>
              <a:t>2022 – 5:00 PM EST (Initial Deadline) </a:t>
            </a:r>
            <a:r>
              <a:rPr sz="2050" spc="5" dirty="0">
                <a:solidFill>
                  <a:srgbClr val="FFFFFF"/>
                </a:solidFill>
                <a:latin typeface="Arial"/>
                <a:cs typeface="Arial"/>
              </a:rPr>
              <a:t> </a:t>
            </a:r>
            <a:r>
              <a:rPr sz="2050" dirty="0">
                <a:solidFill>
                  <a:srgbClr val="FFFFFF"/>
                </a:solidFill>
                <a:latin typeface="Arial"/>
                <a:cs typeface="Arial"/>
              </a:rPr>
              <a:t>$1</a:t>
            </a:r>
            <a:r>
              <a:rPr lang="en-US" sz="2050" dirty="0">
                <a:solidFill>
                  <a:srgbClr val="FFFFFF"/>
                </a:solidFill>
                <a:latin typeface="Arial"/>
                <a:cs typeface="Arial"/>
              </a:rPr>
              <a:t>25</a:t>
            </a:r>
          </a:p>
          <a:p>
            <a:pPr marL="12700" marR="5080">
              <a:lnSpc>
                <a:spcPct val="125699"/>
              </a:lnSpc>
              <a:spcBef>
                <a:spcPts val="130"/>
              </a:spcBef>
            </a:pPr>
            <a:r>
              <a:rPr lang="en-US" sz="2050" dirty="0">
                <a:solidFill>
                  <a:srgbClr val="FFFFFF"/>
                </a:solidFill>
                <a:latin typeface="Arial"/>
                <a:cs typeface="Arial"/>
              </a:rPr>
              <a:t>March 11</a:t>
            </a:r>
            <a:r>
              <a:rPr lang="en-US" sz="2050" baseline="30000" dirty="0">
                <a:solidFill>
                  <a:srgbClr val="FFFFFF"/>
                </a:solidFill>
                <a:latin typeface="Arial"/>
                <a:cs typeface="Arial"/>
              </a:rPr>
              <a:t>th</a:t>
            </a:r>
            <a:r>
              <a:rPr lang="en-US" sz="2050" dirty="0">
                <a:solidFill>
                  <a:srgbClr val="FFFFFF"/>
                </a:solidFill>
                <a:latin typeface="Arial"/>
                <a:cs typeface="Arial"/>
              </a:rPr>
              <a:t>   2022 – 5:00 PM EST (Extended Deadline) </a:t>
            </a:r>
            <a:r>
              <a:rPr sz="2050" dirty="0">
                <a:solidFill>
                  <a:srgbClr val="FFFFFF"/>
                </a:solidFill>
                <a:latin typeface="Arial"/>
                <a:cs typeface="Arial"/>
              </a:rPr>
              <a:t>$</a:t>
            </a:r>
            <a:r>
              <a:rPr lang="en-US" sz="2050" dirty="0">
                <a:solidFill>
                  <a:srgbClr val="FFFFFF"/>
                </a:solidFill>
                <a:latin typeface="Arial"/>
                <a:cs typeface="Arial"/>
              </a:rPr>
              <a:t>175</a:t>
            </a:r>
          </a:p>
          <a:p>
            <a:pPr marL="12700" marR="5080">
              <a:lnSpc>
                <a:spcPct val="125699"/>
              </a:lnSpc>
              <a:spcBef>
                <a:spcPts val="130"/>
              </a:spcBef>
            </a:pPr>
            <a:r>
              <a:rPr lang="en-US" sz="2050" dirty="0">
                <a:solidFill>
                  <a:srgbClr val="FFFFFF"/>
                </a:solidFill>
                <a:latin typeface="Arial"/>
                <a:cs typeface="Arial"/>
              </a:rPr>
              <a:t>March 18</a:t>
            </a:r>
            <a:r>
              <a:rPr lang="en-US" sz="2050" baseline="30000" dirty="0">
                <a:solidFill>
                  <a:srgbClr val="FFFFFF"/>
                </a:solidFill>
                <a:latin typeface="Arial"/>
                <a:cs typeface="Arial"/>
              </a:rPr>
              <a:t>th</a:t>
            </a:r>
            <a:r>
              <a:rPr lang="en-US" sz="2050" dirty="0">
                <a:solidFill>
                  <a:srgbClr val="FFFFFF"/>
                </a:solidFill>
                <a:latin typeface="Arial"/>
                <a:cs typeface="Arial"/>
              </a:rPr>
              <a:t>   2022 – 5:00 PM EST  (Last Chance) </a:t>
            </a:r>
            <a:r>
              <a:rPr sz="2050" spc="-5" dirty="0">
                <a:solidFill>
                  <a:srgbClr val="FFFFFF"/>
                </a:solidFill>
                <a:latin typeface="Arial"/>
                <a:cs typeface="Arial"/>
              </a:rPr>
              <a:t> </a:t>
            </a:r>
            <a:r>
              <a:rPr sz="2050" spc="5" dirty="0">
                <a:solidFill>
                  <a:srgbClr val="FFFFFF"/>
                </a:solidFill>
                <a:latin typeface="Arial"/>
                <a:cs typeface="Arial"/>
              </a:rPr>
              <a:t>$</a:t>
            </a:r>
            <a:r>
              <a:rPr lang="en-US" sz="2050" spc="5" dirty="0">
                <a:solidFill>
                  <a:srgbClr val="FFFFFF"/>
                </a:solidFill>
                <a:latin typeface="Arial"/>
                <a:cs typeface="Arial"/>
              </a:rPr>
              <a:t>200</a:t>
            </a:r>
          </a:p>
          <a:p>
            <a:pPr>
              <a:lnSpc>
                <a:spcPct val="100000"/>
              </a:lnSpc>
              <a:spcBef>
                <a:spcPts val="5"/>
              </a:spcBef>
            </a:pPr>
            <a:endParaRPr sz="3100" dirty="0">
              <a:latin typeface="Arial"/>
              <a:cs typeface="Arial"/>
            </a:endParaRPr>
          </a:p>
          <a:p>
            <a:pPr marL="12700">
              <a:lnSpc>
                <a:spcPct val="100000"/>
              </a:lnSpc>
            </a:pPr>
            <a:r>
              <a:rPr sz="2450" b="1" spc="-10" dirty="0">
                <a:solidFill>
                  <a:srgbClr val="C39A6F"/>
                </a:solidFill>
                <a:latin typeface="Arial"/>
                <a:cs typeface="Arial"/>
              </a:rPr>
              <a:t>INTEGRATED</a:t>
            </a:r>
            <a:r>
              <a:rPr sz="2450" b="1" spc="-15" dirty="0">
                <a:solidFill>
                  <a:srgbClr val="C39A6F"/>
                </a:solidFill>
                <a:latin typeface="Arial"/>
                <a:cs typeface="Arial"/>
              </a:rPr>
              <a:t> </a:t>
            </a:r>
            <a:r>
              <a:rPr sz="2450" b="1" spc="-10" dirty="0">
                <a:solidFill>
                  <a:srgbClr val="C39A6F"/>
                </a:solidFill>
                <a:latin typeface="Arial"/>
                <a:cs typeface="Arial"/>
              </a:rPr>
              <a:t>CAMPAIGN</a:t>
            </a:r>
            <a:endParaRPr sz="2450" dirty="0">
              <a:latin typeface="Arial"/>
              <a:cs typeface="Arial"/>
            </a:endParaRPr>
          </a:p>
          <a:p>
            <a:pPr marL="12700" marR="5080">
              <a:lnSpc>
                <a:spcPct val="125699"/>
              </a:lnSpc>
              <a:spcBef>
                <a:spcPts val="125"/>
              </a:spcBef>
            </a:pPr>
            <a:r>
              <a:rPr sz="2050" dirty="0">
                <a:solidFill>
                  <a:srgbClr val="FFFFFF"/>
                </a:solidFill>
                <a:latin typeface="Arial"/>
                <a:cs typeface="Arial"/>
              </a:rPr>
              <a:t>Entered </a:t>
            </a:r>
            <a:r>
              <a:rPr sz="2050" spc="5" dirty="0">
                <a:solidFill>
                  <a:srgbClr val="FFFFFF"/>
                </a:solidFill>
                <a:latin typeface="Arial"/>
                <a:cs typeface="Arial"/>
              </a:rPr>
              <a:t>by regular deadline:</a:t>
            </a:r>
            <a:r>
              <a:rPr lang="en-US" sz="2050" spc="5" dirty="0">
                <a:solidFill>
                  <a:srgbClr val="FFFFFF"/>
                </a:solidFill>
                <a:latin typeface="Arial"/>
                <a:cs typeface="Arial"/>
              </a:rPr>
              <a:t>   </a:t>
            </a:r>
            <a:r>
              <a:rPr sz="2050" spc="5" dirty="0">
                <a:solidFill>
                  <a:srgbClr val="FFFFFF"/>
                </a:solidFill>
                <a:latin typeface="Arial"/>
                <a:cs typeface="Arial"/>
              </a:rPr>
              <a:t> </a:t>
            </a:r>
            <a:r>
              <a:rPr sz="2050" dirty="0">
                <a:solidFill>
                  <a:srgbClr val="FFFFFF"/>
                </a:solidFill>
                <a:latin typeface="Arial"/>
                <a:cs typeface="Arial"/>
              </a:rPr>
              <a:t>$</a:t>
            </a:r>
            <a:r>
              <a:rPr lang="en-US" sz="2050" dirty="0">
                <a:solidFill>
                  <a:srgbClr val="FFFFFF"/>
                </a:solidFill>
                <a:latin typeface="Arial"/>
                <a:cs typeface="Arial"/>
              </a:rPr>
              <a:t>275</a:t>
            </a:r>
          </a:p>
          <a:p>
            <a:pPr marL="12700" marR="5080">
              <a:lnSpc>
                <a:spcPct val="125699"/>
              </a:lnSpc>
              <a:spcBef>
                <a:spcPts val="125"/>
              </a:spcBef>
            </a:pPr>
            <a:r>
              <a:rPr sz="2050" dirty="0">
                <a:solidFill>
                  <a:srgbClr val="FFFFFF"/>
                </a:solidFill>
                <a:latin typeface="Arial"/>
                <a:cs typeface="Arial"/>
              </a:rPr>
              <a:t>Entered</a:t>
            </a:r>
            <a:r>
              <a:rPr sz="2050" spc="-15" dirty="0">
                <a:solidFill>
                  <a:srgbClr val="FFFFFF"/>
                </a:solidFill>
                <a:latin typeface="Arial"/>
                <a:cs typeface="Arial"/>
              </a:rPr>
              <a:t> </a:t>
            </a:r>
            <a:r>
              <a:rPr sz="2050" spc="5" dirty="0">
                <a:solidFill>
                  <a:srgbClr val="FFFFFF"/>
                </a:solidFill>
                <a:latin typeface="Arial"/>
                <a:cs typeface="Arial"/>
              </a:rPr>
              <a:t>by</a:t>
            </a:r>
            <a:r>
              <a:rPr sz="2050" spc="-15" dirty="0">
                <a:solidFill>
                  <a:srgbClr val="FFFFFF"/>
                </a:solidFill>
                <a:latin typeface="Arial"/>
                <a:cs typeface="Arial"/>
              </a:rPr>
              <a:t> </a:t>
            </a:r>
            <a:r>
              <a:rPr sz="2050" spc="5" dirty="0">
                <a:solidFill>
                  <a:srgbClr val="FFFFFF"/>
                </a:solidFill>
                <a:latin typeface="Arial"/>
                <a:cs typeface="Arial"/>
              </a:rPr>
              <a:t>extended</a:t>
            </a:r>
            <a:r>
              <a:rPr sz="2050" spc="-15" dirty="0">
                <a:solidFill>
                  <a:srgbClr val="FFFFFF"/>
                </a:solidFill>
                <a:latin typeface="Arial"/>
                <a:cs typeface="Arial"/>
              </a:rPr>
              <a:t> </a:t>
            </a:r>
            <a:r>
              <a:rPr sz="2050" spc="5" dirty="0">
                <a:solidFill>
                  <a:srgbClr val="FFFFFF"/>
                </a:solidFill>
                <a:latin typeface="Arial"/>
                <a:cs typeface="Arial"/>
              </a:rPr>
              <a:t>deadline:</a:t>
            </a:r>
            <a:r>
              <a:rPr sz="2050" spc="-15" dirty="0">
                <a:solidFill>
                  <a:srgbClr val="FFFFFF"/>
                </a:solidFill>
                <a:latin typeface="Arial"/>
                <a:cs typeface="Arial"/>
              </a:rPr>
              <a:t> </a:t>
            </a:r>
            <a:r>
              <a:rPr sz="2050" dirty="0">
                <a:solidFill>
                  <a:srgbClr val="FFFFFF"/>
                </a:solidFill>
                <a:latin typeface="Arial"/>
                <a:cs typeface="Arial"/>
              </a:rPr>
              <a:t>$3</a:t>
            </a:r>
            <a:r>
              <a:rPr lang="en-US" sz="2050" dirty="0">
                <a:solidFill>
                  <a:srgbClr val="FFFFFF"/>
                </a:solidFill>
                <a:latin typeface="Arial"/>
                <a:cs typeface="Arial"/>
              </a:rPr>
              <a:t>25 </a:t>
            </a:r>
          </a:p>
          <a:p>
            <a:pPr marL="12700" marR="5080">
              <a:lnSpc>
                <a:spcPct val="125699"/>
              </a:lnSpc>
              <a:spcBef>
                <a:spcPts val="125"/>
              </a:spcBef>
            </a:pPr>
            <a:r>
              <a:rPr sz="2050" spc="-555" dirty="0">
                <a:solidFill>
                  <a:srgbClr val="FFFFFF"/>
                </a:solidFill>
                <a:latin typeface="Arial"/>
                <a:cs typeface="Arial"/>
              </a:rPr>
              <a:t> </a:t>
            </a:r>
            <a:r>
              <a:rPr sz="2050" dirty="0">
                <a:solidFill>
                  <a:srgbClr val="FFFFFF"/>
                </a:solidFill>
                <a:latin typeface="Arial"/>
                <a:cs typeface="Arial"/>
              </a:rPr>
              <a:t>Entered</a:t>
            </a:r>
            <a:r>
              <a:rPr sz="2050" spc="-5" dirty="0">
                <a:solidFill>
                  <a:srgbClr val="FFFFFF"/>
                </a:solidFill>
                <a:latin typeface="Arial"/>
                <a:cs typeface="Arial"/>
              </a:rPr>
              <a:t> </a:t>
            </a:r>
            <a:r>
              <a:rPr sz="2050" spc="5" dirty="0">
                <a:solidFill>
                  <a:srgbClr val="FFFFFF"/>
                </a:solidFill>
                <a:latin typeface="Arial"/>
                <a:cs typeface="Arial"/>
              </a:rPr>
              <a:t>by</a:t>
            </a:r>
            <a:r>
              <a:rPr sz="2050" spc="-5" dirty="0">
                <a:solidFill>
                  <a:srgbClr val="FFFFFF"/>
                </a:solidFill>
                <a:latin typeface="Arial"/>
                <a:cs typeface="Arial"/>
              </a:rPr>
              <a:t> </a:t>
            </a:r>
            <a:r>
              <a:rPr sz="2050" dirty="0">
                <a:solidFill>
                  <a:srgbClr val="FFFFFF"/>
                </a:solidFill>
                <a:latin typeface="Arial"/>
                <a:cs typeface="Arial"/>
              </a:rPr>
              <a:t>FINAL</a:t>
            </a:r>
            <a:r>
              <a:rPr sz="2050" spc="-80" dirty="0">
                <a:solidFill>
                  <a:srgbClr val="FFFFFF"/>
                </a:solidFill>
                <a:latin typeface="Arial"/>
                <a:cs typeface="Arial"/>
              </a:rPr>
              <a:t> </a:t>
            </a:r>
            <a:r>
              <a:rPr sz="2050" spc="5" dirty="0">
                <a:solidFill>
                  <a:srgbClr val="FFFFFF"/>
                </a:solidFill>
                <a:latin typeface="Arial"/>
                <a:cs typeface="Arial"/>
              </a:rPr>
              <a:t>deadline:</a:t>
            </a:r>
            <a:r>
              <a:rPr sz="2050" spc="-5" dirty="0">
                <a:solidFill>
                  <a:srgbClr val="FFFFFF"/>
                </a:solidFill>
                <a:latin typeface="Arial"/>
                <a:cs typeface="Arial"/>
              </a:rPr>
              <a:t> </a:t>
            </a:r>
            <a:r>
              <a:rPr lang="en-US" sz="2050" spc="-5" dirty="0">
                <a:solidFill>
                  <a:srgbClr val="FFFFFF"/>
                </a:solidFill>
                <a:latin typeface="Arial"/>
                <a:cs typeface="Arial"/>
              </a:rPr>
              <a:t>     </a:t>
            </a:r>
            <a:r>
              <a:rPr sz="2050" dirty="0">
                <a:solidFill>
                  <a:srgbClr val="FFFFFF"/>
                </a:solidFill>
                <a:latin typeface="Arial"/>
                <a:cs typeface="Arial"/>
              </a:rPr>
              <a:t>$3</a:t>
            </a:r>
            <a:r>
              <a:rPr lang="en-US" sz="2050" dirty="0">
                <a:solidFill>
                  <a:srgbClr val="FFFFFF"/>
                </a:solidFill>
                <a:latin typeface="Arial"/>
                <a:cs typeface="Arial"/>
              </a:rPr>
              <a:t>50</a:t>
            </a:r>
            <a:endParaRPr sz="2050" dirty="0">
              <a:latin typeface="Arial"/>
              <a:cs typeface="Arial"/>
            </a:endParaRPr>
          </a:p>
          <a:p>
            <a:pPr>
              <a:lnSpc>
                <a:spcPct val="100000"/>
              </a:lnSpc>
              <a:spcBef>
                <a:spcPts val="30"/>
              </a:spcBef>
            </a:pPr>
            <a:endParaRPr sz="3150" dirty="0">
              <a:latin typeface="Arial"/>
              <a:cs typeface="Arial"/>
            </a:endParaRPr>
          </a:p>
          <a:p>
            <a:pPr marL="12700">
              <a:lnSpc>
                <a:spcPct val="100000"/>
              </a:lnSpc>
            </a:pPr>
            <a:r>
              <a:rPr sz="2450" b="1" spc="15" dirty="0">
                <a:solidFill>
                  <a:srgbClr val="C39A6F"/>
                </a:solidFill>
                <a:latin typeface="Arial"/>
                <a:cs typeface="Arial"/>
              </a:rPr>
              <a:t>STUDENT</a:t>
            </a:r>
            <a:r>
              <a:rPr sz="2450" b="1" spc="-35" dirty="0">
                <a:solidFill>
                  <a:srgbClr val="C39A6F"/>
                </a:solidFill>
                <a:latin typeface="Arial"/>
                <a:cs typeface="Arial"/>
              </a:rPr>
              <a:t> </a:t>
            </a:r>
            <a:r>
              <a:rPr sz="2450" b="1" spc="10" dirty="0">
                <a:solidFill>
                  <a:srgbClr val="C39A6F"/>
                </a:solidFill>
                <a:latin typeface="Arial"/>
                <a:cs typeface="Arial"/>
              </a:rPr>
              <a:t>ENTRIES</a:t>
            </a:r>
            <a:endParaRPr sz="2450" dirty="0">
              <a:latin typeface="Arial"/>
              <a:cs typeface="Arial"/>
            </a:endParaRPr>
          </a:p>
          <a:p>
            <a:pPr marL="12700">
              <a:lnSpc>
                <a:spcPct val="100000"/>
              </a:lnSpc>
              <a:spcBef>
                <a:spcPts val="760"/>
              </a:spcBef>
            </a:pPr>
            <a:r>
              <a:rPr sz="2050" dirty="0">
                <a:solidFill>
                  <a:srgbClr val="FFFFFF"/>
                </a:solidFill>
                <a:latin typeface="Arial"/>
                <a:cs typeface="Arial"/>
              </a:rPr>
              <a:t>Free</a:t>
            </a:r>
            <a:endParaRPr sz="205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008850" cy="11308715"/>
          </a:xfrm>
          <a:custGeom>
            <a:avLst/>
            <a:gdLst/>
            <a:ahLst/>
            <a:cxnLst/>
            <a:rect l="l" t="t" r="r" b="b"/>
            <a:pathLst>
              <a:path w="20008850" h="11308715">
                <a:moveTo>
                  <a:pt x="0" y="11308556"/>
                </a:moveTo>
                <a:lnTo>
                  <a:pt x="20008524" y="11308556"/>
                </a:lnTo>
                <a:lnTo>
                  <a:pt x="20008524" y="0"/>
                </a:lnTo>
                <a:lnTo>
                  <a:pt x="0" y="0"/>
                </a:lnTo>
                <a:lnTo>
                  <a:pt x="0" y="11308556"/>
                </a:lnTo>
                <a:close/>
              </a:path>
            </a:pathLst>
          </a:custGeom>
          <a:solidFill>
            <a:srgbClr val="000000"/>
          </a:solidFill>
        </p:spPr>
        <p:txBody>
          <a:bodyPr wrap="square" lIns="0" tIns="0" rIns="0" bIns="0" rtlCol="0"/>
          <a:lstStyle/>
          <a:p>
            <a:endParaRPr dirty="0"/>
          </a:p>
        </p:txBody>
      </p:sp>
      <p:sp>
        <p:nvSpPr>
          <p:cNvPr id="3" name="object 3"/>
          <p:cNvSpPr txBox="1">
            <a:spLocks noGrp="1"/>
          </p:cNvSpPr>
          <p:nvPr>
            <p:ph type="title"/>
          </p:nvPr>
        </p:nvSpPr>
        <p:spPr>
          <a:xfrm>
            <a:off x="2123360" y="1903471"/>
            <a:ext cx="3656329" cy="528320"/>
          </a:xfrm>
          <a:prstGeom prst="rect">
            <a:avLst/>
          </a:prstGeom>
        </p:spPr>
        <p:txBody>
          <a:bodyPr vert="horz" wrap="square" lIns="0" tIns="12065" rIns="0" bIns="0" rtlCol="0">
            <a:spAutoFit/>
          </a:bodyPr>
          <a:lstStyle/>
          <a:p>
            <a:pPr marL="12700">
              <a:lnSpc>
                <a:spcPct val="100000"/>
              </a:lnSpc>
              <a:spcBef>
                <a:spcPts val="95"/>
              </a:spcBef>
            </a:pPr>
            <a:r>
              <a:rPr sz="3300" spc="-5" dirty="0"/>
              <a:t>THE</a:t>
            </a:r>
            <a:r>
              <a:rPr sz="3300" spc="-40" dirty="0"/>
              <a:t> </a:t>
            </a:r>
            <a:r>
              <a:rPr sz="3300" spc="-5" dirty="0"/>
              <a:t>TECH</a:t>
            </a:r>
            <a:r>
              <a:rPr sz="3300" spc="-35" dirty="0"/>
              <a:t> </a:t>
            </a:r>
            <a:r>
              <a:rPr sz="3300" spc="-5" dirty="0"/>
              <a:t>SPECS</a:t>
            </a:r>
            <a:endParaRPr sz="3300" dirty="0"/>
          </a:p>
        </p:txBody>
      </p:sp>
      <p:sp>
        <p:nvSpPr>
          <p:cNvPr id="4" name="object 4"/>
          <p:cNvSpPr txBox="1"/>
          <p:nvPr/>
        </p:nvSpPr>
        <p:spPr>
          <a:xfrm>
            <a:off x="2123360" y="2803967"/>
            <a:ext cx="15342235" cy="6192593"/>
          </a:xfrm>
          <a:prstGeom prst="rect">
            <a:avLst/>
          </a:prstGeom>
        </p:spPr>
        <p:txBody>
          <a:bodyPr vert="horz" wrap="square" lIns="0" tIns="78105" rIns="0" bIns="0" rtlCol="0">
            <a:spAutoFit/>
          </a:bodyPr>
          <a:lstStyle/>
          <a:p>
            <a:pPr marL="12700">
              <a:lnSpc>
                <a:spcPct val="100000"/>
              </a:lnSpc>
              <a:spcBef>
                <a:spcPts val="615"/>
              </a:spcBef>
            </a:pPr>
            <a:r>
              <a:rPr sz="2450" b="1" spc="10" dirty="0">
                <a:solidFill>
                  <a:srgbClr val="C39A6F"/>
                </a:solidFill>
                <a:latin typeface="Arial"/>
                <a:cs typeface="Arial"/>
              </a:rPr>
              <a:t>VIDEO</a:t>
            </a:r>
            <a:endParaRPr sz="2450" dirty="0">
              <a:latin typeface="Arial"/>
              <a:cs typeface="Arial"/>
            </a:endParaRPr>
          </a:p>
          <a:p>
            <a:pPr marL="12700" marR="1153795">
              <a:lnSpc>
                <a:spcPct val="117300"/>
              </a:lnSpc>
              <a:spcBef>
                <a:spcPts val="5"/>
              </a:spcBef>
            </a:pPr>
            <a:r>
              <a:rPr sz="2050" spc="5" dirty="0">
                <a:solidFill>
                  <a:srgbClr val="FFFFFF"/>
                </a:solidFill>
                <a:latin typeface="Arial"/>
                <a:cs typeface="Arial"/>
              </a:rPr>
              <a:t>Upload </a:t>
            </a:r>
            <a:r>
              <a:rPr sz="2050" dirty="0">
                <a:solidFill>
                  <a:srgbClr val="FFFFFF"/>
                </a:solidFill>
                <a:latin typeface="Arial"/>
                <a:cs typeface="Arial"/>
              </a:rPr>
              <a:t>standard</a:t>
            </a:r>
            <a:r>
              <a:rPr sz="2050" spc="10" dirty="0">
                <a:solidFill>
                  <a:srgbClr val="FFFFFF"/>
                </a:solidFill>
                <a:latin typeface="Arial"/>
                <a:cs typeface="Arial"/>
              </a:rPr>
              <a:t> </a:t>
            </a:r>
            <a:r>
              <a:rPr sz="2050" dirty="0">
                <a:solidFill>
                  <a:srgbClr val="FFFFFF"/>
                </a:solidFill>
                <a:latin typeface="Arial"/>
                <a:cs typeface="Arial"/>
              </a:rPr>
              <a:t>definition</a:t>
            </a:r>
            <a:r>
              <a:rPr sz="2050" spc="5" dirty="0">
                <a:solidFill>
                  <a:srgbClr val="FFFFFF"/>
                </a:solidFill>
                <a:latin typeface="Arial"/>
                <a:cs typeface="Arial"/>
              </a:rPr>
              <a:t> or</a:t>
            </a:r>
            <a:r>
              <a:rPr sz="2050" spc="10" dirty="0">
                <a:solidFill>
                  <a:srgbClr val="FFFFFF"/>
                </a:solidFill>
                <a:latin typeface="Arial"/>
                <a:cs typeface="Arial"/>
              </a:rPr>
              <a:t> </a:t>
            </a:r>
            <a:r>
              <a:rPr sz="2050" spc="5" dirty="0">
                <a:solidFill>
                  <a:srgbClr val="FFFFFF"/>
                </a:solidFill>
                <a:latin typeface="Arial"/>
                <a:cs typeface="Arial"/>
              </a:rPr>
              <a:t>HD video</a:t>
            </a:r>
            <a:r>
              <a:rPr sz="2050" spc="10" dirty="0">
                <a:solidFill>
                  <a:srgbClr val="FFFFFF"/>
                </a:solidFill>
                <a:latin typeface="Arial"/>
                <a:cs typeface="Arial"/>
              </a:rPr>
              <a:t> </a:t>
            </a:r>
            <a:r>
              <a:rPr sz="2050" dirty="0">
                <a:solidFill>
                  <a:srgbClr val="FFFFFF"/>
                </a:solidFill>
                <a:latin typeface="Arial"/>
                <a:cs typeface="Arial"/>
              </a:rPr>
              <a:t>files.</a:t>
            </a:r>
            <a:r>
              <a:rPr sz="2050" spc="5" dirty="0">
                <a:solidFill>
                  <a:srgbClr val="FFFFFF"/>
                </a:solidFill>
                <a:latin typeface="Arial"/>
                <a:cs typeface="Arial"/>
              </a:rPr>
              <a:t> </a:t>
            </a:r>
            <a:r>
              <a:rPr sz="2050" dirty="0">
                <a:solidFill>
                  <a:srgbClr val="FFFFFF"/>
                </a:solidFill>
                <a:latin typeface="Arial"/>
                <a:cs typeface="Arial"/>
              </a:rPr>
              <a:t>Iceberg,</a:t>
            </a:r>
            <a:r>
              <a:rPr sz="2050" spc="10" dirty="0">
                <a:solidFill>
                  <a:srgbClr val="FFFFFF"/>
                </a:solidFill>
                <a:latin typeface="Arial"/>
                <a:cs typeface="Arial"/>
              </a:rPr>
              <a:t> </a:t>
            </a:r>
            <a:r>
              <a:rPr sz="2050" spc="5" dirty="0">
                <a:solidFill>
                  <a:srgbClr val="FFFFFF"/>
                </a:solidFill>
                <a:latin typeface="Arial"/>
                <a:cs typeface="Arial"/>
              </a:rPr>
              <a:t>our online</a:t>
            </a:r>
            <a:r>
              <a:rPr sz="2050" spc="10" dirty="0">
                <a:solidFill>
                  <a:srgbClr val="FFFFFF"/>
                </a:solidFill>
                <a:latin typeface="Arial"/>
                <a:cs typeface="Arial"/>
              </a:rPr>
              <a:t> </a:t>
            </a:r>
            <a:r>
              <a:rPr sz="2050" dirty="0">
                <a:solidFill>
                  <a:srgbClr val="FFFFFF"/>
                </a:solidFill>
                <a:latin typeface="Arial"/>
                <a:cs typeface="Arial"/>
              </a:rPr>
              <a:t>entry</a:t>
            </a:r>
            <a:r>
              <a:rPr sz="2050" spc="5" dirty="0">
                <a:solidFill>
                  <a:srgbClr val="FFFFFF"/>
                </a:solidFill>
                <a:latin typeface="Arial"/>
                <a:cs typeface="Arial"/>
              </a:rPr>
              <a:t> system</a:t>
            </a:r>
            <a:r>
              <a:rPr sz="2050" spc="10" dirty="0">
                <a:solidFill>
                  <a:srgbClr val="FFFFFF"/>
                </a:solidFill>
                <a:latin typeface="Arial"/>
                <a:cs typeface="Arial"/>
              </a:rPr>
              <a:t> </a:t>
            </a:r>
            <a:r>
              <a:rPr sz="2050" spc="-10" dirty="0">
                <a:solidFill>
                  <a:srgbClr val="FFFFFF"/>
                </a:solidFill>
                <a:latin typeface="Arial"/>
                <a:cs typeface="Arial"/>
              </a:rPr>
              <a:t>provider,</a:t>
            </a:r>
            <a:r>
              <a:rPr sz="2050" spc="5" dirty="0">
                <a:solidFill>
                  <a:srgbClr val="FFFFFF"/>
                </a:solidFill>
                <a:latin typeface="Arial"/>
                <a:cs typeface="Arial"/>
              </a:rPr>
              <a:t> </a:t>
            </a:r>
            <a:r>
              <a:rPr sz="2050" dirty="0">
                <a:solidFill>
                  <a:srgbClr val="FFFFFF"/>
                </a:solidFill>
                <a:latin typeface="Arial"/>
                <a:cs typeface="Arial"/>
              </a:rPr>
              <a:t>is</a:t>
            </a:r>
            <a:r>
              <a:rPr sz="2050" spc="10" dirty="0">
                <a:solidFill>
                  <a:srgbClr val="FFFFFF"/>
                </a:solidFill>
                <a:latin typeface="Arial"/>
                <a:cs typeface="Arial"/>
              </a:rPr>
              <a:t> </a:t>
            </a:r>
            <a:r>
              <a:rPr sz="2050" spc="5" dirty="0">
                <a:solidFill>
                  <a:srgbClr val="FFFFFF"/>
                </a:solidFill>
                <a:latin typeface="Arial"/>
                <a:cs typeface="Arial"/>
              </a:rPr>
              <a:t>powered</a:t>
            </a:r>
            <a:r>
              <a:rPr sz="2050" spc="10" dirty="0">
                <a:solidFill>
                  <a:srgbClr val="FFFFFF"/>
                </a:solidFill>
                <a:latin typeface="Arial"/>
                <a:cs typeface="Arial"/>
              </a:rPr>
              <a:t> </a:t>
            </a:r>
            <a:r>
              <a:rPr sz="2050" spc="5" dirty="0">
                <a:solidFill>
                  <a:srgbClr val="FFFFFF"/>
                </a:solidFill>
                <a:latin typeface="Arial"/>
                <a:cs typeface="Arial"/>
              </a:rPr>
              <a:t>by </a:t>
            </a:r>
            <a:r>
              <a:rPr sz="2050" spc="-5" dirty="0">
                <a:solidFill>
                  <a:srgbClr val="FFFFFF"/>
                </a:solidFill>
                <a:latin typeface="Arial"/>
                <a:cs typeface="Arial"/>
              </a:rPr>
              <a:t>Vimeo.</a:t>
            </a:r>
            <a:r>
              <a:rPr sz="2050" spc="10" dirty="0">
                <a:solidFill>
                  <a:srgbClr val="FFFFFF"/>
                </a:solidFill>
                <a:latin typeface="Arial"/>
                <a:cs typeface="Arial"/>
              </a:rPr>
              <a:t> </a:t>
            </a:r>
            <a:r>
              <a:rPr sz="2050" spc="5" dirty="0">
                <a:solidFill>
                  <a:srgbClr val="FFFFFF"/>
                </a:solidFill>
                <a:latin typeface="Arial"/>
                <a:cs typeface="Arial"/>
              </a:rPr>
              <a:t>Use </a:t>
            </a:r>
            <a:r>
              <a:rPr sz="2050" dirty="0">
                <a:solidFill>
                  <a:srgbClr val="FFFFFF"/>
                </a:solidFill>
                <a:latin typeface="Arial"/>
                <a:cs typeface="Arial"/>
              </a:rPr>
              <a:t>this</a:t>
            </a:r>
            <a:r>
              <a:rPr sz="2050" spc="10" dirty="0">
                <a:solidFill>
                  <a:srgbClr val="FFFFFF"/>
                </a:solidFill>
                <a:latin typeface="Arial"/>
                <a:cs typeface="Arial"/>
              </a:rPr>
              <a:t> </a:t>
            </a:r>
            <a:r>
              <a:rPr sz="2050" spc="5" dirty="0">
                <a:solidFill>
                  <a:srgbClr val="FFFFFF"/>
                </a:solidFill>
                <a:latin typeface="Arial"/>
                <a:cs typeface="Arial"/>
              </a:rPr>
              <a:t>URL </a:t>
            </a:r>
            <a:r>
              <a:rPr sz="2050" spc="-555" dirty="0">
                <a:solidFill>
                  <a:srgbClr val="FFFFFF"/>
                </a:solidFill>
                <a:latin typeface="Arial"/>
                <a:cs typeface="Arial"/>
              </a:rPr>
              <a:t> </a:t>
            </a:r>
            <a:r>
              <a:rPr sz="2050" dirty="0">
                <a:solidFill>
                  <a:srgbClr val="FFFFFF"/>
                </a:solidFill>
                <a:latin typeface="Arial"/>
                <a:cs typeface="Arial"/>
              </a:rPr>
              <a:t>for </a:t>
            </a:r>
            <a:r>
              <a:rPr sz="2050" spc="5" dirty="0">
                <a:solidFill>
                  <a:srgbClr val="FFFFFF"/>
                </a:solidFill>
                <a:latin typeface="Arial"/>
                <a:cs typeface="Arial"/>
              </a:rPr>
              <a:t>video compression recommendations </a:t>
            </a:r>
            <a:r>
              <a:rPr sz="2050" dirty="0">
                <a:solidFill>
                  <a:srgbClr val="FFFFFF"/>
                </a:solidFill>
                <a:latin typeface="Arial"/>
                <a:cs typeface="Arial"/>
              </a:rPr>
              <a:t>directly</a:t>
            </a:r>
            <a:r>
              <a:rPr sz="2050" spc="5" dirty="0">
                <a:solidFill>
                  <a:srgbClr val="FFFFFF"/>
                </a:solidFill>
                <a:latin typeface="Arial"/>
                <a:cs typeface="Arial"/>
              </a:rPr>
              <a:t> </a:t>
            </a:r>
            <a:r>
              <a:rPr sz="2050" dirty="0">
                <a:solidFill>
                  <a:srgbClr val="FFFFFF"/>
                </a:solidFill>
                <a:latin typeface="Arial"/>
                <a:cs typeface="Arial"/>
              </a:rPr>
              <a:t>from</a:t>
            </a:r>
            <a:r>
              <a:rPr sz="2050" spc="5" dirty="0">
                <a:solidFill>
                  <a:srgbClr val="FFFFFF"/>
                </a:solidFill>
                <a:latin typeface="Arial"/>
                <a:cs typeface="Arial"/>
              </a:rPr>
              <a:t> </a:t>
            </a:r>
            <a:r>
              <a:rPr sz="2050" spc="-5" dirty="0">
                <a:solidFill>
                  <a:srgbClr val="FFFFFF"/>
                </a:solidFill>
                <a:latin typeface="Arial"/>
                <a:cs typeface="Arial"/>
              </a:rPr>
              <a:t>Vimeo</a:t>
            </a:r>
            <a:r>
              <a:rPr sz="2050" spc="5" dirty="0">
                <a:solidFill>
                  <a:srgbClr val="FFFFFF"/>
                </a:solidFill>
                <a:latin typeface="Arial"/>
                <a:cs typeface="Arial"/>
              </a:rPr>
              <a:t> </a:t>
            </a:r>
            <a:r>
              <a:rPr sz="2050" dirty="0">
                <a:solidFill>
                  <a:srgbClr val="FFFFFF"/>
                </a:solidFill>
                <a:latin typeface="Arial"/>
                <a:cs typeface="Arial"/>
              </a:rPr>
              <a:t>to </a:t>
            </a:r>
            <a:r>
              <a:rPr sz="2050" spc="5" dirty="0">
                <a:solidFill>
                  <a:srgbClr val="FFFFFF"/>
                </a:solidFill>
                <a:latin typeface="Arial"/>
                <a:cs typeface="Arial"/>
              </a:rPr>
              <a:t>ensure your videos are presented as </a:t>
            </a:r>
            <a:r>
              <a:rPr sz="2050" dirty="0">
                <a:solidFill>
                  <a:srgbClr val="FFFFFF"/>
                </a:solidFill>
                <a:latin typeface="Arial"/>
                <a:cs typeface="Arial"/>
              </a:rPr>
              <a:t>clearly</a:t>
            </a:r>
            <a:r>
              <a:rPr sz="2050" spc="5" dirty="0">
                <a:solidFill>
                  <a:srgbClr val="FFFFFF"/>
                </a:solidFill>
                <a:latin typeface="Arial"/>
                <a:cs typeface="Arial"/>
              </a:rPr>
              <a:t> as</a:t>
            </a:r>
            <a:r>
              <a:rPr sz="2050" dirty="0">
                <a:solidFill>
                  <a:srgbClr val="FFFFFF"/>
                </a:solidFill>
                <a:latin typeface="Arial"/>
                <a:cs typeface="Arial"/>
              </a:rPr>
              <a:t> possible: </a:t>
            </a:r>
            <a:r>
              <a:rPr sz="2050" spc="5" dirty="0">
                <a:solidFill>
                  <a:srgbClr val="FFFFFF"/>
                </a:solidFill>
                <a:latin typeface="Arial"/>
                <a:cs typeface="Arial"/>
              </a:rPr>
              <a:t> </a:t>
            </a:r>
            <a:r>
              <a:rPr sz="2050" dirty="0">
                <a:solidFill>
                  <a:srgbClr val="FFFFFF"/>
                </a:solidFill>
                <a:latin typeface="Arial"/>
                <a:cs typeface="Arial"/>
              </a:rPr>
              <a:t>https://vimeo.com/help/compression.</a:t>
            </a:r>
            <a:r>
              <a:rPr sz="2050" spc="-35" dirty="0">
                <a:solidFill>
                  <a:srgbClr val="FFFFFF"/>
                </a:solidFill>
                <a:latin typeface="Arial"/>
                <a:cs typeface="Arial"/>
              </a:rPr>
              <a:t> </a:t>
            </a:r>
            <a:r>
              <a:rPr sz="2050" dirty="0">
                <a:solidFill>
                  <a:srgbClr val="FFFFFF"/>
                </a:solidFill>
                <a:latin typeface="Arial"/>
                <a:cs typeface="Arial"/>
              </a:rPr>
              <a:t>There is </a:t>
            </a:r>
            <a:r>
              <a:rPr sz="2050" spc="5" dirty="0">
                <a:solidFill>
                  <a:srgbClr val="FFFFFF"/>
                </a:solidFill>
                <a:latin typeface="Arial"/>
                <a:cs typeface="Arial"/>
              </a:rPr>
              <a:t>a maximum</a:t>
            </a:r>
            <a:r>
              <a:rPr sz="2050" dirty="0">
                <a:solidFill>
                  <a:srgbClr val="FFFFFF"/>
                </a:solidFill>
                <a:latin typeface="Arial"/>
                <a:cs typeface="Arial"/>
              </a:rPr>
              <a:t> </a:t>
            </a:r>
            <a:r>
              <a:rPr sz="2050" spc="5" dirty="0">
                <a:solidFill>
                  <a:srgbClr val="FFFFFF"/>
                </a:solidFill>
                <a:latin typeface="Arial"/>
                <a:cs typeface="Arial"/>
              </a:rPr>
              <a:t>video</a:t>
            </a:r>
            <a:r>
              <a:rPr sz="2050" dirty="0">
                <a:solidFill>
                  <a:srgbClr val="FFFFFF"/>
                </a:solidFill>
                <a:latin typeface="Arial"/>
                <a:cs typeface="Arial"/>
              </a:rPr>
              <a:t> file </a:t>
            </a:r>
            <a:r>
              <a:rPr sz="2050" spc="5" dirty="0">
                <a:solidFill>
                  <a:srgbClr val="FFFFFF"/>
                </a:solidFill>
                <a:latin typeface="Arial"/>
                <a:cs typeface="Arial"/>
              </a:rPr>
              <a:t>size </a:t>
            </a:r>
            <a:r>
              <a:rPr sz="2050" dirty="0">
                <a:solidFill>
                  <a:srgbClr val="FFFFFF"/>
                </a:solidFill>
                <a:latin typeface="Arial"/>
                <a:cs typeface="Arial"/>
              </a:rPr>
              <a:t>of </a:t>
            </a:r>
            <a:r>
              <a:rPr sz="2050" spc="5" dirty="0">
                <a:solidFill>
                  <a:srgbClr val="FFFFFF"/>
                </a:solidFill>
                <a:latin typeface="Arial"/>
                <a:cs typeface="Arial"/>
              </a:rPr>
              <a:t>1GB.</a:t>
            </a:r>
            <a:endParaRPr sz="2050" dirty="0">
              <a:latin typeface="Arial"/>
              <a:cs typeface="Arial"/>
            </a:endParaRPr>
          </a:p>
          <a:p>
            <a:pPr>
              <a:lnSpc>
                <a:spcPct val="100000"/>
              </a:lnSpc>
              <a:spcBef>
                <a:spcPts val="30"/>
              </a:spcBef>
            </a:pPr>
            <a:endParaRPr sz="3150" dirty="0">
              <a:latin typeface="Arial"/>
              <a:cs typeface="Arial"/>
            </a:endParaRPr>
          </a:p>
          <a:p>
            <a:pPr marL="12700">
              <a:lnSpc>
                <a:spcPct val="100000"/>
              </a:lnSpc>
            </a:pPr>
            <a:r>
              <a:rPr sz="2450" b="1" spc="10" dirty="0">
                <a:solidFill>
                  <a:srgbClr val="C39A6F"/>
                </a:solidFill>
                <a:latin typeface="Arial"/>
                <a:cs typeface="Arial"/>
              </a:rPr>
              <a:t>AUDIO</a:t>
            </a:r>
            <a:endParaRPr sz="2450" dirty="0">
              <a:latin typeface="Arial"/>
              <a:cs typeface="Arial"/>
            </a:endParaRPr>
          </a:p>
          <a:p>
            <a:pPr marL="12700">
              <a:lnSpc>
                <a:spcPct val="100000"/>
              </a:lnSpc>
              <a:spcBef>
                <a:spcPts val="509"/>
              </a:spcBef>
            </a:pPr>
            <a:r>
              <a:rPr sz="2050" spc="5" dirty="0">
                <a:solidFill>
                  <a:srgbClr val="FFFFFF"/>
                </a:solidFill>
                <a:latin typeface="Arial"/>
                <a:cs typeface="Arial"/>
              </a:rPr>
              <a:t>Upload</a:t>
            </a:r>
            <a:r>
              <a:rPr sz="2050" dirty="0">
                <a:solidFill>
                  <a:srgbClr val="FFFFFF"/>
                </a:solidFill>
                <a:latin typeface="Arial"/>
                <a:cs typeface="Arial"/>
              </a:rPr>
              <a:t> </a:t>
            </a:r>
            <a:r>
              <a:rPr sz="2050" spc="5" dirty="0">
                <a:solidFill>
                  <a:srgbClr val="FFFFFF"/>
                </a:solidFill>
                <a:latin typeface="Arial"/>
                <a:cs typeface="Arial"/>
              </a:rPr>
              <a:t>an uncompressed audio </a:t>
            </a:r>
            <a:r>
              <a:rPr sz="2050" dirty="0">
                <a:solidFill>
                  <a:srgbClr val="FFFFFF"/>
                </a:solidFill>
                <a:latin typeface="Arial"/>
                <a:cs typeface="Arial"/>
              </a:rPr>
              <a:t>file</a:t>
            </a:r>
            <a:r>
              <a:rPr sz="2050" spc="5" dirty="0">
                <a:solidFill>
                  <a:srgbClr val="FFFFFF"/>
                </a:solidFill>
                <a:latin typeface="Arial"/>
                <a:cs typeface="Arial"/>
              </a:rPr>
              <a:t> </a:t>
            </a:r>
            <a:r>
              <a:rPr sz="2050" dirty="0">
                <a:solidFill>
                  <a:srgbClr val="FFFFFF"/>
                </a:solidFill>
                <a:latin typeface="Arial"/>
                <a:cs typeface="Arial"/>
              </a:rPr>
              <a:t>like</a:t>
            </a:r>
            <a:r>
              <a:rPr sz="2050" spc="5" dirty="0">
                <a:solidFill>
                  <a:srgbClr val="FFFFFF"/>
                </a:solidFill>
                <a:latin typeface="Arial"/>
                <a:cs typeface="Arial"/>
              </a:rPr>
              <a:t> </a:t>
            </a:r>
            <a:r>
              <a:rPr sz="2050" spc="-55" dirty="0">
                <a:solidFill>
                  <a:srgbClr val="FFFFFF"/>
                </a:solidFill>
                <a:latin typeface="Arial"/>
                <a:cs typeface="Arial"/>
              </a:rPr>
              <a:t>.WAV</a:t>
            </a:r>
            <a:r>
              <a:rPr sz="2050" spc="5" dirty="0">
                <a:solidFill>
                  <a:srgbClr val="FFFFFF"/>
                </a:solidFill>
                <a:latin typeface="Arial"/>
                <a:cs typeface="Arial"/>
              </a:rPr>
              <a:t> </a:t>
            </a:r>
            <a:r>
              <a:rPr sz="2050" dirty="0">
                <a:solidFill>
                  <a:srgbClr val="FFFFFF"/>
                </a:solidFill>
                <a:latin typeface="Arial"/>
                <a:cs typeface="Arial"/>
              </a:rPr>
              <a:t>files</a:t>
            </a:r>
            <a:r>
              <a:rPr sz="2050" spc="5" dirty="0">
                <a:solidFill>
                  <a:srgbClr val="FFFFFF"/>
                </a:solidFill>
                <a:latin typeface="Arial"/>
                <a:cs typeface="Arial"/>
              </a:rPr>
              <a:t> or</a:t>
            </a:r>
            <a:r>
              <a:rPr sz="2050" dirty="0">
                <a:solidFill>
                  <a:srgbClr val="FFFFFF"/>
                </a:solidFill>
                <a:latin typeface="Arial"/>
                <a:cs typeface="Arial"/>
              </a:rPr>
              <a:t> </a:t>
            </a:r>
            <a:r>
              <a:rPr sz="2050" spc="5" dirty="0">
                <a:solidFill>
                  <a:srgbClr val="FFFFFF"/>
                </a:solidFill>
                <a:latin typeface="Arial"/>
                <a:cs typeface="Arial"/>
              </a:rPr>
              <a:t>compressed audio </a:t>
            </a:r>
            <a:r>
              <a:rPr sz="2050" dirty="0">
                <a:solidFill>
                  <a:srgbClr val="FFFFFF"/>
                </a:solidFill>
                <a:latin typeface="Arial"/>
                <a:cs typeface="Arial"/>
              </a:rPr>
              <a:t>like</a:t>
            </a:r>
            <a:r>
              <a:rPr sz="2050" spc="5" dirty="0">
                <a:solidFill>
                  <a:srgbClr val="FFFFFF"/>
                </a:solidFill>
                <a:latin typeface="Arial"/>
                <a:cs typeface="Arial"/>
              </a:rPr>
              <a:t> .MP3 </a:t>
            </a:r>
            <a:r>
              <a:rPr sz="2050" dirty="0">
                <a:solidFill>
                  <a:srgbClr val="FFFFFF"/>
                </a:solidFill>
                <a:latin typeface="Arial"/>
                <a:cs typeface="Arial"/>
              </a:rPr>
              <a:t>files.</a:t>
            </a:r>
            <a:r>
              <a:rPr sz="2050" spc="-30" dirty="0">
                <a:solidFill>
                  <a:srgbClr val="FFFFFF"/>
                </a:solidFill>
                <a:latin typeface="Arial"/>
                <a:cs typeface="Arial"/>
              </a:rPr>
              <a:t> </a:t>
            </a:r>
            <a:r>
              <a:rPr sz="2050" dirty="0">
                <a:solidFill>
                  <a:srgbClr val="FFFFFF"/>
                </a:solidFill>
                <a:latin typeface="Arial"/>
                <a:cs typeface="Arial"/>
              </a:rPr>
              <a:t>There</a:t>
            </a:r>
            <a:r>
              <a:rPr sz="2050" spc="5" dirty="0">
                <a:solidFill>
                  <a:srgbClr val="FFFFFF"/>
                </a:solidFill>
                <a:latin typeface="Arial"/>
                <a:cs typeface="Arial"/>
              </a:rPr>
              <a:t> </a:t>
            </a:r>
            <a:r>
              <a:rPr sz="2050" dirty="0">
                <a:solidFill>
                  <a:srgbClr val="FFFFFF"/>
                </a:solidFill>
                <a:latin typeface="Arial"/>
                <a:cs typeface="Arial"/>
              </a:rPr>
              <a:t>is </a:t>
            </a:r>
            <a:r>
              <a:rPr sz="2050" spc="5" dirty="0">
                <a:solidFill>
                  <a:srgbClr val="FFFFFF"/>
                </a:solidFill>
                <a:latin typeface="Arial"/>
                <a:cs typeface="Arial"/>
              </a:rPr>
              <a:t>a maximum audio </a:t>
            </a:r>
            <a:r>
              <a:rPr sz="2050" dirty="0">
                <a:solidFill>
                  <a:srgbClr val="FFFFFF"/>
                </a:solidFill>
                <a:latin typeface="Arial"/>
                <a:cs typeface="Arial"/>
              </a:rPr>
              <a:t>file</a:t>
            </a:r>
            <a:r>
              <a:rPr sz="2050" spc="5" dirty="0">
                <a:solidFill>
                  <a:srgbClr val="FFFFFF"/>
                </a:solidFill>
                <a:latin typeface="Arial"/>
                <a:cs typeface="Arial"/>
              </a:rPr>
              <a:t> size </a:t>
            </a:r>
            <a:r>
              <a:rPr sz="2050" dirty="0">
                <a:solidFill>
                  <a:srgbClr val="FFFFFF"/>
                </a:solidFill>
                <a:latin typeface="Arial"/>
                <a:cs typeface="Arial"/>
              </a:rPr>
              <a:t>of</a:t>
            </a:r>
            <a:r>
              <a:rPr sz="2050" spc="5" dirty="0">
                <a:solidFill>
                  <a:srgbClr val="FFFFFF"/>
                </a:solidFill>
                <a:latin typeface="Arial"/>
                <a:cs typeface="Arial"/>
              </a:rPr>
              <a:t> 25MB.</a:t>
            </a:r>
            <a:endParaRPr sz="2050" dirty="0">
              <a:latin typeface="Arial"/>
              <a:cs typeface="Arial"/>
            </a:endParaRPr>
          </a:p>
          <a:p>
            <a:pPr>
              <a:lnSpc>
                <a:spcPct val="100000"/>
              </a:lnSpc>
              <a:spcBef>
                <a:spcPts val="55"/>
              </a:spcBef>
            </a:pPr>
            <a:endParaRPr sz="2700" dirty="0">
              <a:latin typeface="Arial"/>
              <a:cs typeface="Arial"/>
            </a:endParaRPr>
          </a:p>
          <a:p>
            <a:pPr marL="12700">
              <a:lnSpc>
                <a:spcPct val="100000"/>
              </a:lnSpc>
            </a:pPr>
            <a:r>
              <a:rPr sz="2450" b="1" spc="10" dirty="0">
                <a:solidFill>
                  <a:srgbClr val="C39A6F"/>
                </a:solidFill>
                <a:latin typeface="Arial"/>
                <a:cs typeface="Arial"/>
              </a:rPr>
              <a:t>IMAGE</a:t>
            </a:r>
            <a:endParaRPr sz="2450" dirty="0">
              <a:latin typeface="Arial"/>
              <a:cs typeface="Arial"/>
            </a:endParaRPr>
          </a:p>
          <a:p>
            <a:pPr marL="12700">
              <a:lnSpc>
                <a:spcPct val="100000"/>
              </a:lnSpc>
              <a:spcBef>
                <a:spcPts val="430"/>
              </a:spcBef>
            </a:pPr>
            <a:r>
              <a:rPr sz="2050" dirty="0">
                <a:solidFill>
                  <a:srgbClr val="FFFFFF"/>
                </a:solidFill>
                <a:latin typeface="Arial"/>
                <a:cs typeface="Arial"/>
              </a:rPr>
              <a:t>Attach </a:t>
            </a:r>
            <a:r>
              <a:rPr sz="2050" spc="5" dirty="0">
                <a:solidFill>
                  <a:srgbClr val="FFFFFF"/>
                </a:solidFill>
                <a:latin typeface="Arial"/>
                <a:cs typeface="Arial"/>
              </a:rPr>
              <a:t>image </a:t>
            </a:r>
            <a:r>
              <a:rPr sz="2050" dirty="0">
                <a:solidFill>
                  <a:srgbClr val="FFFFFF"/>
                </a:solidFill>
                <a:latin typeface="Arial"/>
                <a:cs typeface="Arial"/>
              </a:rPr>
              <a:t>files</a:t>
            </a:r>
            <a:r>
              <a:rPr sz="2050" spc="5" dirty="0">
                <a:solidFill>
                  <a:srgbClr val="FFFFFF"/>
                </a:solidFill>
                <a:latin typeface="Arial"/>
                <a:cs typeface="Arial"/>
              </a:rPr>
              <a:t> </a:t>
            </a:r>
            <a:r>
              <a:rPr sz="2050" dirty="0">
                <a:solidFill>
                  <a:srgbClr val="FFFFFF"/>
                </a:solidFill>
                <a:latin typeface="Arial"/>
                <a:cs typeface="Arial"/>
              </a:rPr>
              <a:t>including</a:t>
            </a:r>
            <a:r>
              <a:rPr sz="2050" spc="5" dirty="0">
                <a:solidFill>
                  <a:srgbClr val="FFFFFF"/>
                </a:solidFill>
                <a:latin typeface="Arial"/>
                <a:cs typeface="Arial"/>
              </a:rPr>
              <a:t> </a:t>
            </a:r>
            <a:r>
              <a:rPr sz="2050" spc="-45" dirty="0">
                <a:solidFill>
                  <a:srgbClr val="FFFFFF"/>
                </a:solidFill>
                <a:latin typeface="Arial"/>
                <a:cs typeface="Arial"/>
              </a:rPr>
              <a:t>.GIF,</a:t>
            </a:r>
            <a:r>
              <a:rPr sz="2050" spc="5" dirty="0">
                <a:solidFill>
                  <a:srgbClr val="FFFFFF"/>
                </a:solidFill>
                <a:latin typeface="Arial"/>
                <a:cs typeface="Arial"/>
              </a:rPr>
              <a:t> .JPG or .PNG </a:t>
            </a:r>
            <a:r>
              <a:rPr sz="2050" dirty="0">
                <a:solidFill>
                  <a:srgbClr val="FFFFFF"/>
                </a:solidFill>
                <a:latin typeface="Arial"/>
                <a:cs typeface="Arial"/>
              </a:rPr>
              <a:t>files.</a:t>
            </a:r>
            <a:r>
              <a:rPr sz="2050" spc="-30" dirty="0">
                <a:solidFill>
                  <a:srgbClr val="FFFFFF"/>
                </a:solidFill>
                <a:latin typeface="Arial"/>
                <a:cs typeface="Arial"/>
              </a:rPr>
              <a:t> </a:t>
            </a:r>
            <a:r>
              <a:rPr sz="2050" dirty="0">
                <a:solidFill>
                  <a:srgbClr val="FFFFFF"/>
                </a:solidFill>
                <a:latin typeface="Arial"/>
                <a:cs typeface="Arial"/>
              </a:rPr>
              <a:t>There</a:t>
            </a:r>
            <a:r>
              <a:rPr sz="2050" spc="5" dirty="0">
                <a:solidFill>
                  <a:srgbClr val="FFFFFF"/>
                </a:solidFill>
                <a:latin typeface="Arial"/>
                <a:cs typeface="Arial"/>
              </a:rPr>
              <a:t> </a:t>
            </a:r>
            <a:r>
              <a:rPr sz="2050" dirty="0">
                <a:solidFill>
                  <a:srgbClr val="FFFFFF"/>
                </a:solidFill>
                <a:latin typeface="Arial"/>
                <a:cs typeface="Arial"/>
              </a:rPr>
              <a:t>is</a:t>
            </a:r>
            <a:r>
              <a:rPr sz="2050" spc="5" dirty="0">
                <a:solidFill>
                  <a:srgbClr val="FFFFFF"/>
                </a:solidFill>
                <a:latin typeface="Arial"/>
                <a:cs typeface="Arial"/>
              </a:rPr>
              <a:t> a maximum image </a:t>
            </a:r>
            <a:r>
              <a:rPr sz="2050" dirty="0">
                <a:solidFill>
                  <a:srgbClr val="FFFFFF"/>
                </a:solidFill>
                <a:latin typeface="Arial"/>
                <a:cs typeface="Arial"/>
              </a:rPr>
              <a:t>file </a:t>
            </a:r>
            <a:r>
              <a:rPr sz="2050" spc="5" dirty="0">
                <a:solidFill>
                  <a:srgbClr val="FFFFFF"/>
                </a:solidFill>
                <a:latin typeface="Arial"/>
                <a:cs typeface="Arial"/>
              </a:rPr>
              <a:t>size </a:t>
            </a:r>
            <a:r>
              <a:rPr sz="2050" dirty="0">
                <a:solidFill>
                  <a:srgbClr val="FFFFFF"/>
                </a:solidFill>
                <a:latin typeface="Arial"/>
                <a:cs typeface="Arial"/>
              </a:rPr>
              <a:t>of</a:t>
            </a:r>
            <a:r>
              <a:rPr sz="2050" spc="5" dirty="0">
                <a:solidFill>
                  <a:srgbClr val="FFFFFF"/>
                </a:solidFill>
                <a:latin typeface="Arial"/>
                <a:cs typeface="Arial"/>
              </a:rPr>
              <a:t> 25MB.</a:t>
            </a:r>
            <a:endParaRPr sz="2050" dirty="0">
              <a:latin typeface="Arial"/>
              <a:cs typeface="Arial"/>
            </a:endParaRPr>
          </a:p>
          <a:p>
            <a:pPr>
              <a:lnSpc>
                <a:spcPct val="100000"/>
              </a:lnSpc>
              <a:spcBef>
                <a:spcPts val="30"/>
              </a:spcBef>
            </a:pPr>
            <a:endParaRPr sz="2850" dirty="0">
              <a:latin typeface="Arial"/>
              <a:cs typeface="Arial"/>
            </a:endParaRPr>
          </a:p>
          <a:p>
            <a:pPr marL="12700">
              <a:lnSpc>
                <a:spcPct val="100000"/>
              </a:lnSpc>
            </a:pPr>
            <a:r>
              <a:rPr sz="2050" b="1" spc="5" dirty="0">
                <a:solidFill>
                  <a:srgbClr val="AA7942"/>
                </a:solidFill>
                <a:latin typeface="Arial"/>
                <a:cs typeface="Arial"/>
              </a:rPr>
              <a:t>DOCUMENT</a:t>
            </a:r>
            <a:endParaRPr sz="2050" dirty="0">
              <a:latin typeface="Arial"/>
              <a:cs typeface="Arial"/>
            </a:endParaRPr>
          </a:p>
          <a:p>
            <a:pPr marL="12700">
              <a:lnSpc>
                <a:spcPct val="100000"/>
              </a:lnSpc>
              <a:spcBef>
                <a:spcPts val="345"/>
              </a:spcBef>
            </a:pPr>
            <a:r>
              <a:rPr sz="2050" spc="5" dirty="0">
                <a:solidFill>
                  <a:srgbClr val="FFFFFF"/>
                </a:solidFill>
                <a:latin typeface="Arial"/>
                <a:cs typeface="Arial"/>
              </a:rPr>
              <a:t>Use</a:t>
            </a:r>
            <a:r>
              <a:rPr sz="2050" dirty="0">
                <a:solidFill>
                  <a:srgbClr val="FFFFFF"/>
                </a:solidFill>
                <a:latin typeface="Arial"/>
                <a:cs typeface="Arial"/>
              </a:rPr>
              <a:t> the</a:t>
            </a:r>
            <a:r>
              <a:rPr sz="2050" spc="5" dirty="0">
                <a:solidFill>
                  <a:srgbClr val="FFFFFF"/>
                </a:solidFill>
                <a:latin typeface="Arial"/>
                <a:cs typeface="Arial"/>
              </a:rPr>
              <a:t> document</a:t>
            </a:r>
            <a:r>
              <a:rPr sz="2050" dirty="0">
                <a:solidFill>
                  <a:srgbClr val="FFFFFF"/>
                </a:solidFill>
                <a:latin typeface="Arial"/>
                <a:cs typeface="Arial"/>
              </a:rPr>
              <a:t> fields</a:t>
            </a:r>
            <a:r>
              <a:rPr sz="2050" spc="5" dirty="0">
                <a:solidFill>
                  <a:srgbClr val="FFFFFF"/>
                </a:solidFill>
                <a:latin typeface="Arial"/>
                <a:cs typeface="Arial"/>
              </a:rPr>
              <a:t> </a:t>
            </a:r>
            <a:r>
              <a:rPr sz="2050" dirty="0">
                <a:solidFill>
                  <a:srgbClr val="FFFFFF"/>
                </a:solidFill>
                <a:latin typeface="Arial"/>
                <a:cs typeface="Arial"/>
              </a:rPr>
              <a:t>to</a:t>
            </a:r>
            <a:r>
              <a:rPr sz="2050" spc="5" dirty="0">
                <a:solidFill>
                  <a:srgbClr val="FFFFFF"/>
                </a:solidFill>
                <a:latin typeface="Arial"/>
                <a:cs typeface="Arial"/>
              </a:rPr>
              <a:t> upload</a:t>
            </a:r>
            <a:r>
              <a:rPr sz="2050" dirty="0">
                <a:solidFill>
                  <a:srgbClr val="FFFFFF"/>
                </a:solidFill>
                <a:latin typeface="Arial"/>
                <a:cs typeface="Arial"/>
              </a:rPr>
              <a:t> </a:t>
            </a:r>
            <a:r>
              <a:rPr sz="2050" spc="5" dirty="0">
                <a:solidFill>
                  <a:srgbClr val="FFFFFF"/>
                </a:solidFill>
                <a:latin typeface="Arial"/>
                <a:cs typeface="Arial"/>
              </a:rPr>
              <a:t>any .PDF </a:t>
            </a:r>
            <a:r>
              <a:rPr sz="2050" dirty="0">
                <a:solidFill>
                  <a:srgbClr val="FFFFFF"/>
                </a:solidFill>
                <a:latin typeface="Arial"/>
                <a:cs typeface="Arial"/>
              </a:rPr>
              <a:t>files.</a:t>
            </a:r>
            <a:r>
              <a:rPr sz="2050" spc="-35" dirty="0">
                <a:solidFill>
                  <a:srgbClr val="FFFFFF"/>
                </a:solidFill>
                <a:latin typeface="Arial"/>
                <a:cs typeface="Arial"/>
              </a:rPr>
              <a:t> </a:t>
            </a:r>
            <a:r>
              <a:rPr sz="2050" dirty="0">
                <a:solidFill>
                  <a:srgbClr val="FFFFFF"/>
                </a:solidFill>
                <a:latin typeface="Arial"/>
                <a:cs typeface="Arial"/>
              </a:rPr>
              <a:t>There</a:t>
            </a:r>
            <a:r>
              <a:rPr sz="2050" spc="5" dirty="0">
                <a:solidFill>
                  <a:srgbClr val="FFFFFF"/>
                </a:solidFill>
                <a:latin typeface="Arial"/>
                <a:cs typeface="Arial"/>
              </a:rPr>
              <a:t> </a:t>
            </a:r>
            <a:r>
              <a:rPr sz="2050" dirty="0">
                <a:solidFill>
                  <a:srgbClr val="FFFFFF"/>
                </a:solidFill>
                <a:latin typeface="Arial"/>
                <a:cs typeface="Arial"/>
              </a:rPr>
              <a:t>is </a:t>
            </a:r>
            <a:r>
              <a:rPr sz="2050" spc="5" dirty="0">
                <a:solidFill>
                  <a:srgbClr val="FFFFFF"/>
                </a:solidFill>
                <a:latin typeface="Arial"/>
                <a:cs typeface="Arial"/>
              </a:rPr>
              <a:t>a maximum document</a:t>
            </a:r>
            <a:r>
              <a:rPr sz="2050" dirty="0">
                <a:solidFill>
                  <a:srgbClr val="FFFFFF"/>
                </a:solidFill>
                <a:latin typeface="Arial"/>
                <a:cs typeface="Arial"/>
              </a:rPr>
              <a:t> file</a:t>
            </a:r>
            <a:r>
              <a:rPr sz="2050" spc="5" dirty="0">
                <a:solidFill>
                  <a:srgbClr val="FFFFFF"/>
                </a:solidFill>
                <a:latin typeface="Arial"/>
                <a:cs typeface="Arial"/>
              </a:rPr>
              <a:t> size </a:t>
            </a:r>
            <a:r>
              <a:rPr sz="2050" dirty="0">
                <a:solidFill>
                  <a:srgbClr val="FFFFFF"/>
                </a:solidFill>
                <a:latin typeface="Arial"/>
                <a:cs typeface="Arial"/>
              </a:rPr>
              <a:t>of </a:t>
            </a:r>
            <a:r>
              <a:rPr sz="2050" spc="5" dirty="0">
                <a:solidFill>
                  <a:srgbClr val="FFFFFF"/>
                </a:solidFill>
                <a:latin typeface="Arial"/>
                <a:cs typeface="Arial"/>
              </a:rPr>
              <a:t>25MB.</a:t>
            </a:r>
            <a:endParaRPr sz="2050" dirty="0">
              <a:latin typeface="Arial"/>
              <a:cs typeface="Arial"/>
            </a:endParaRPr>
          </a:p>
          <a:p>
            <a:pPr>
              <a:lnSpc>
                <a:spcPct val="100000"/>
              </a:lnSpc>
              <a:spcBef>
                <a:spcPts val="35"/>
              </a:spcBef>
            </a:pPr>
            <a:endParaRPr sz="2850" dirty="0">
              <a:latin typeface="Arial"/>
              <a:cs typeface="Arial"/>
            </a:endParaRPr>
          </a:p>
          <a:p>
            <a:pPr marL="12700">
              <a:lnSpc>
                <a:spcPct val="100000"/>
              </a:lnSpc>
            </a:pPr>
            <a:r>
              <a:rPr sz="2050" b="1" spc="5" dirty="0">
                <a:solidFill>
                  <a:srgbClr val="AA7942"/>
                </a:solidFill>
                <a:latin typeface="Arial"/>
                <a:cs typeface="Arial"/>
              </a:rPr>
              <a:t>URL</a:t>
            </a:r>
            <a:endParaRPr sz="2050" dirty="0">
              <a:latin typeface="Arial"/>
              <a:cs typeface="Arial"/>
            </a:endParaRPr>
          </a:p>
          <a:p>
            <a:pPr marL="12700">
              <a:lnSpc>
                <a:spcPct val="100000"/>
              </a:lnSpc>
              <a:spcBef>
                <a:spcPts val="345"/>
              </a:spcBef>
            </a:pPr>
            <a:r>
              <a:rPr sz="2050" dirty="0">
                <a:solidFill>
                  <a:srgbClr val="FFFFFF"/>
                </a:solidFill>
                <a:latin typeface="Arial"/>
                <a:cs typeface="Arial"/>
              </a:rPr>
              <a:t>Attach</a:t>
            </a:r>
            <a:r>
              <a:rPr sz="2050" spc="5" dirty="0">
                <a:solidFill>
                  <a:srgbClr val="FFFFFF"/>
                </a:solidFill>
                <a:latin typeface="Arial"/>
                <a:cs typeface="Arial"/>
              </a:rPr>
              <a:t> a </a:t>
            </a:r>
            <a:r>
              <a:rPr sz="2050" dirty="0">
                <a:solidFill>
                  <a:srgbClr val="FFFFFF"/>
                </a:solidFill>
                <a:latin typeface="Arial"/>
                <a:cs typeface="Arial"/>
              </a:rPr>
              <a:t>URL/website </a:t>
            </a:r>
            <a:r>
              <a:rPr sz="2050" spc="5" dirty="0">
                <a:solidFill>
                  <a:srgbClr val="FFFFFF"/>
                </a:solidFill>
                <a:latin typeface="Arial"/>
                <a:cs typeface="Arial"/>
              </a:rPr>
              <a:t>address </a:t>
            </a:r>
            <a:r>
              <a:rPr sz="2050" dirty="0">
                <a:solidFill>
                  <a:srgbClr val="FFFFFF"/>
                </a:solidFill>
                <a:latin typeface="Arial"/>
                <a:cs typeface="Arial"/>
              </a:rPr>
              <a:t>to</a:t>
            </a:r>
            <a:r>
              <a:rPr sz="2050" spc="5" dirty="0">
                <a:solidFill>
                  <a:srgbClr val="FFFFFF"/>
                </a:solidFill>
                <a:latin typeface="Arial"/>
                <a:cs typeface="Arial"/>
              </a:rPr>
              <a:t> your </a:t>
            </a:r>
            <a:r>
              <a:rPr sz="2050" spc="-25" dirty="0">
                <a:solidFill>
                  <a:srgbClr val="FFFFFF"/>
                </a:solidFill>
                <a:latin typeface="Arial"/>
                <a:cs typeface="Arial"/>
              </a:rPr>
              <a:t>entry.</a:t>
            </a:r>
            <a:r>
              <a:rPr sz="2050" spc="5" dirty="0">
                <a:solidFill>
                  <a:srgbClr val="FFFFFF"/>
                </a:solidFill>
                <a:latin typeface="Arial"/>
                <a:cs typeface="Arial"/>
              </a:rPr>
              <a:t> </a:t>
            </a:r>
            <a:r>
              <a:rPr sz="2050" dirty="0">
                <a:solidFill>
                  <a:srgbClr val="FFFFFF"/>
                </a:solidFill>
                <a:latin typeface="Arial"/>
                <a:cs typeface="Arial"/>
              </a:rPr>
              <a:t>It</a:t>
            </a:r>
            <a:r>
              <a:rPr sz="2050" spc="5" dirty="0">
                <a:solidFill>
                  <a:srgbClr val="FFFFFF"/>
                </a:solidFill>
                <a:latin typeface="Arial"/>
                <a:cs typeface="Arial"/>
              </a:rPr>
              <a:t> does not </a:t>
            </a:r>
            <a:r>
              <a:rPr sz="2050" dirty="0">
                <a:solidFill>
                  <a:srgbClr val="FFFFFF"/>
                </a:solidFill>
                <a:latin typeface="Arial"/>
                <a:cs typeface="Arial"/>
              </a:rPr>
              <a:t>matter</a:t>
            </a:r>
            <a:r>
              <a:rPr sz="2050" spc="5" dirty="0">
                <a:solidFill>
                  <a:srgbClr val="FFFFFF"/>
                </a:solidFill>
                <a:latin typeface="Arial"/>
                <a:cs typeface="Arial"/>
              </a:rPr>
              <a:t> </a:t>
            </a:r>
            <a:r>
              <a:rPr sz="2050" dirty="0">
                <a:solidFill>
                  <a:srgbClr val="FFFFFF"/>
                </a:solidFill>
                <a:latin typeface="Arial"/>
                <a:cs typeface="Arial"/>
              </a:rPr>
              <a:t>if</a:t>
            </a:r>
            <a:r>
              <a:rPr sz="2050" spc="5" dirty="0">
                <a:solidFill>
                  <a:srgbClr val="FFFFFF"/>
                </a:solidFill>
                <a:latin typeface="Arial"/>
                <a:cs typeface="Arial"/>
              </a:rPr>
              <a:t> you include </a:t>
            </a:r>
            <a:r>
              <a:rPr sz="2050" dirty="0">
                <a:solidFill>
                  <a:srgbClr val="FFFFFF"/>
                </a:solidFill>
                <a:latin typeface="Arial"/>
                <a:cs typeface="Arial"/>
              </a:rPr>
              <a:t>http</a:t>
            </a:r>
            <a:r>
              <a:rPr sz="2050" spc="5" dirty="0">
                <a:solidFill>
                  <a:srgbClr val="FFFFFF"/>
                </a:solidFill>
                <a:latin typeface="Arial"/>
                <a:cs typeface="Arial"/>
              </a:rPr>
              <a:t> or </a:t>
            </a:r>
            <a:r>
              <a:rPr sz="2050" dirty="0">
                <a:solidFill>
                  <a:srgbClr val="FFFFFF"/>
                </a:solidFill>
                <a:latin typeface="Arial"/>
                <a:cs typeface="Arial"/>
              </a:rPr>
              <a:t>https</a:t>
            </a:r>
            <a:r>
              <a:rPr sz="2050" spc="5" dirty="0">
                <a:solidFill>
                  <a:srgbClr val="FFFFFF"/>
                </a:solidFill>
                <a:latin typeface="Arial"/>
                <a:cs typeface="Arial"/>
              </a:rPr>
              <a:t> </a:t>
            </a:r>
            <a:r>
              <a:rPr sz="2050" dirty="0">
                <a:solidFill>
                  <a:srgbClr val="FFFFFF"/>
                </a:solidFill>
                <a:latin typeface="Arial"/>
                <a:cs typeface="Arial"/>
              </a:rPr>
              <a:t>before</a:t>
            </a:r>
            <a:r>
              <a:rPr sz="2050" spc="5" dirty="0">
                <a:solidFill>
                  <a:srgbClr val="FFFFFF"/>
                </a:solidFill>
                <a:latin typeface="Arial"/>
                <a:cs typeface="Arial"/>
              </a:rPr>
              <a:t> </a:t>
            </a:r>
            <a:r>
              <a:rPr sz="2050" dirty="0">
                <a:solidFill>
                  <a:srgbClr val="FFFFFF"/>
                </a:solidFill>
                <a:latin typeface="Arial"/>
                <a:cs typeface="Arial"/>
              </a:rPr>
              <a:t>it.</a:t>
            </a:r>
            <a:endParaRPr sz="205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0535" y="4521193"/>
            <a:ext cx="7254240" cy="528320"/>
          </a:xfrm>
          <a:prstGeom prst="rect">
            <a:avLst/>
          </a:prstGeom>
        </p:spPr>
        <p:txBody>
          <a:bodyPr vert="horz" wrap="square" lIns="0" tIns="12065" rIns="0" bIns="0" rtlCol="0">
            <a:spAutoFit/>
          </a:bodyPr>
          <a:lstStyle/>
          <a:p>
            <a:pPr marL="12700">
              <a:lnSpc>
                <a:spcPct val="100000"/>
              </a:lnSpc>
              <a:spcBef>
                <a:spcPts val="95"/>
              </a:spcBef>
            </a:pPr>
            <a:r>
              <a:rPr sz="3300" spc="-5" dirty="0"/>
              <a:t>GOT</a:t>
            </a:r>
            <a:r>
              <a:rPr sz="3300" spc="-135" dirty="0"/>
              <a:t> </a:t>
            </a:r>
            <a:r>
              <a:rPr sz="3300" spc="-5" dirty="0"/>
              <a:t>A</a:t>
            </a:r>
            <a:r>
              <a:rPr sz="3300" spc="-135" dirty="0"/>
              <a:t> </a:t>
            </a:r>
            <a:r>
              <a:rPr sz="3300" spc="-5" dirty="0"/>
              <a:t>QUESTION</a:t>
            </a:r>
            <a:r>
              <a:rPr sz="3300" spc="-15" dirty="0"/>
              <a:t> </a:t>
            </a:r>
            <a:r>
              <a:rPr sz="3300" spc="-5" dirty="0"/>
              <a:t>(DON’T</a:t>
            </a:r>
            <a:r>
              <a:rPr sz="3300" spc="-15" dirty="0"/>
              <a:t> </a:t>
            </a:r>
            <a:r>
              <a:rPr sz="3300" spc="-5" dirty="0"/>
              <a:t>BE</a:t>
            </a:r>
            <a:r>
              <a:rPr sz="3300" spc="-15" dirty="0"/>
              <a:t> </a:t>
            </a:r>
            <a:r>
              <a:rPr sz="3300" spc="-5" dirty="0"/>
              <a:t>SHY)?</a:t>
            </a:r>
            <a:endParaRPr sz="3300" dirty="0"/>
          </a:p>
        </p:txBody>
      </p:sp>
      <p:sp>
        <p:nvSpPr>
          <p:cNvPr id="3" name="object 3"/>
          <p:cNvSpPr txBox="1"/>
          <p:nvPr/>
        </p:nvSpPr>
        <p:spPr>
          <a:xfrm>
            <a:off x="2060535" y="5578752"/>
            <a:ext cx="10691495" cy="4287071"/>
          </a:xfrm>
          <a:prstGeom prst="rect">
            <a:avLst/>
          </a:prstGeom>
        </p:spPr>
        <p:txBody>
          <a:bodyPr vert="horz" wrap="square" lIns="0" tIns="13970" rIns="0" bIns="0" rtlCol="0">
            <a:spAutoFit/>
          </a:bodyPr>
          <a:lstStyle/>
          <a:p>
            <a:pPr marL="12700">
              <a:lnSpc>
                <a:spcPct val="100000"/>
              </a:lnSpc>
              <a:spcBef>
                <a:spcPts val="110"/>
              </a:spcBef>
            </a:pPr>
            <a:r>
              <a:rPr sz="2050" spc="5" dirty="0">
                <a:solidFill>
                  <a:srgbClr val="FFFFFF"/>
                </a:solidFill>
                <a:latin typeface="Arial"/>
                <a:cs typeface="Arial"/>
              </a:rPr>
              <a:t>Please</a:t>
            </a:r>
            <a:r>
              <a:rPr sz="2050" spc="10" dirty="0">
                <a:solidFill>
                  <a:srgbClr val="FFFFFF"/>
                </a:solidFill>
                <a:latin typeface="Arial"/>
                <a:cs typeface="Arial"/>
              </a:rPr>
              <a:t> </a:t>
            </a:r>
            <a:r>
              <a:rPr sz="2050" spc="5" dirty="0">
                <a:solidFill>
                  <a:srgbClr val="FFFFFF"/>
                </a:solidFill>
                <a:latin typeface="Arial"/>
                <a:cs typeface="Arial"/>
              </a:rPr>
              <a:t>shoot</a:t>
            </a:r>
            <a:r>
              <a:rPr sz="2050" spc="10" dirty="0">
                <a:solidFill>
                  <a:srgbClr val="FFFFFF"/>
                </a:solidFill>
                <a:latin typeface="Arial"/>
                <a:cs typeface="Arial"/>
              </a:rPr>
              <a:t> </a:t>
            </a:r>
            <a:r>
              <a:rPr sz="2050" spc="5" dirty="0">
                <a:solidFill>
                  <a:srgbClr val="FFFFFF"/>
                </a:solidFill>
                <a:latin typeface="Arial"/>
                <a:cs typeface="Arial"/>
              </a:rPr>
              <a:t>any</a:t>
            </a:r>
            <a:r>
              <a:rPr sz="2050" spc="10" dirty="0">
                <a:solidFill>
                  <a:srgbClr val="FFFFFF"/>
                </a:solidFill>
                <a:latin typeface="Arial"/>
                <a:cs typeface="Arial"/>
              </a:rPr>
              <a:t> </a:t>
            </a:r>
            <a:r>
              <a:rPr sz="2050" dirty="0">
                <a:solidFill>
                  <a:srgbClr val="FFFFFF"/>
                </a:solidFill>
                <a:latin typeface="Arial"/>
                <a:cs typeface="Arial"/>
              </a:rPr>
              <a:t>questions</a:t>
            </a:r>
            <a:r>
              <a:rPr sz="2050" spc="10" dirty="0">
                <a:solidFill>
                  <a:srgbClr val="FFFFFF"/>
                </a:solidFill>
                <a:latin typeface="Arial"/>
                <a:cs typeface="Arial"/>
              </a:rPr>
              <a:t> </a:t>
            </a:r>
            <a:r>
              <a:rPr sz="2050" spc="5" dirty="0">
                <a:solidFill>
                  <a:srgbClr val="FFFFFF"/>
                </a:solidFill>
                <a:latin typeface="Arial"/>
                <a:cs typeface="Arial"/>
              </a:rPr>
              <a:t>regarding</a:t>
            </a:r>
            <a:r>
              <a:rPr sz="2050" spc="10" dirty="0">
                <a:solidFill>
                  <a:srgbClr val="FFFFFF"/>
                </a:solidFill>
                <a:latin typeface="Arial"/>
                <a:cs typeface="Arial"/>
              </a:rPr>
              <a:t> </a:t>
            </a:r>
            <a:r>
              <a:rPr sz="2050" dirty="0">
                <a:solidFill>
                  <a:srgbClr val="FFFFFF"/>
                </a:solidFill>
                <a:latin typeface="Arial"/>
                <a:cs typeface="Arial"/>
              </a:rPr>
              <a:t>entries,</a:t>
            </a:r>
            <a:r>
              <a:rPr sz="2050" spc="10" dirty="0">
                <a:solidFill>
                  <a:srgbClr val="FFFFFF"/>
                </a:solidFill>
                <a:latin typeface="Arial"/>
                <a:cs typeface="Arial"/>
              </a:rPr>
              <a:t> </a:t>
            </a:r>
            <a:r>
              <a:rPr sz="2050" dirty="0">
                <a:solidFill>
                  <a:srgbClr val="FFFFFF"/>
                </a:solidFill>
                <a:latin typeface="Arial"/>
                <a:cs typeface="Arial"/>
              </a:rPr>
              <a:t>categories,</a:t>
            </a:r>
            <a:r>
              <a:rPr sz="2050" spc="10" dirty="0">
                <a:solidFill>
                  <a:srgbClr val="FFFFFF"/>
                </a:solidFill>
                <a:latin typeface="Arial"/>
                <a:cs typeface="Arial"/>
              </a:rPr>
              <a:t> </a:t>
            </a:r>
            <a:r>
              <a:rPr sz="2050" dirty="0">
                <a:solidFill>
                  <a:srgbClr val="FFFFFF"/>
                </a:solidFill>
                <a:latin typeface="Arial"/>
                <a:cs typeface="Arial"/>
              </a:rPr>
              <a:t>really</a:t>
            </a:r>
            <a:r>
              <a:rPr sz="2050" spc="10" dirty="0">
                <a:solidFill>
                  <a:srgbClr val="FFFFFF"/>
                </a:solidFill>
                <a:latin typeface="Arial"/>
                <a:cs typeface="Arial"/>
              </a:rPr>
              <a:t> </a:t>
            </a:r>
            <a:r>
              <a:rPr sz="2050" dirty="0">
                <a:solidFill>
                  <a:srgbClr val="FFFFFF"/>
                </a:solidFill>
                <a:latin typeface="Arial"/>
                <a:cs typeface="Arial"/>
              </a:rPr>
              <a:t>anything</a:t>
            </a:r>
            <a:r>
              <a:rPr sz="2050" spc="10" dirty="0">
                <a:solidFill>
                  <a:srgbClr val="FFFFFF"/>
                </a:solidFill>
                <a:latin typeface="Arial"/>
                <a:cs typeface="Arial"/>
              </a:rPr>
              <a:t> </a:t>
            </a:r>
            <a:r>
              <a:rPr sz="2050" spc="5" dirty="0">
                <a:solidFill>
                  <a:srgbClr val="FFFFFF"/>
                </a:solidFill>
                <a:latin typeface="Arial"/>
                <a:cs typeface="Arial"/>
              </a:rPr>
              <a:t>D</a:t>
            </a:r>
            <a:r>
              <a:rPr sz="2050" spc="10" dirty="0">
                <a:solidFill>
                  <a:srgbClr val="FFFFFF"/>
                </a:solidFill>
                <a:latin typeface="Arial"/>
                <a:cs typeface="Arial"/>
              </a:rPr>
              <a:t> </a:t>
            </a:r>
            <a:r>
              <a:rPr sz="2050" spc="5" dirty="0">
                <a:solidFill>
                  <a:srgbClr val="FFFFFF"/>
                </a:solidFill>
                <a:latin typeface="Arial"/>
                <a:cs typeface="Arial"/>
              </a:rPr>
              <a:t>Show-related</a:t>
            </a:r>
            <a:r>
              <a:rPr sz="2050" spc="10" dirty="0">
                <a:solidFill>
                  <a:srgbClr val="FFFFFF"/>
                </a:solidFill>
                <a:latin typeface="Arial"/>
                <a:cs typeface="Arial"/>
              </a:rPr>
              <a:t> </a:t>
            </a:r>
            <a:r>
              <a:rPr sz="2050" spc="-5" dirty="0">
                <a:solidFill>
                  <a:srgbClr val="FFFFFF"/>
                </a:solidFill>
                <a:latin typeface="Arial"/>
                <a:cs typeface="Arial"/>
              </a:rPr>
              <a:t>to:</a:t>
            </a:r>
            <a:endParaRPr sz="2050" dirty="0">
              <a:latin typeface="Arial"/>
              <a:cs typeface="Arial"/>
            </a:endParaRPr>
          </a:p>
          <a:p>
            <a:pPr>
              <a:lnSpc>
                <a:spcPct val="100000"/>
              </a:lnSpc>
              <a:spcBef>
                <a:spcPts val="10"/>
              </a:spcBef>
            </a:pPr>
            <a:endParaRPr sz="2800" dirty="0">
              <a:latin typeface="Arial"/>
              <a:cs typeface="Arial"/>
            </a:endParaRPr>
          </a:p>
          <a:p>
            <a:pPr marL="12700">
              <a:lnSpc>
                <a:spcPct val="100000"/>
              </a:lnSpc>
            </a:pPr>
            <a:r>
              <a:rPr lang="en-US" sz="2050" b="1" dirty="0">
                <a:solidFill>
                  <a:srgbClr val="FFFFFF"/>
                </a:solidFill>
                <a:latin typeface="Arial"/>
                <a:cs typeface="Arial"/>
              </a:rPr>
              <a:t>Lauren Hustek</a:t>
            </a:r>
          </a:p>
          <a:p>
            <a:pPr marL="12700">
              <a:lnSpc>
                <a:spcPct val="100000"/>
              </a:lnSpc>
            </a:pPr>
            <a:r>
              <a:rPr lang="en-US" sz="2050" b="1" dirty="0">
                <a:solidFill>
                  <a:srgbClr val="FFFFFF"/>
                </a:solidFill>
                <a:latin typeface="Arial"/>
                <a:cs typeface="Arial"/>
              </a:rPr>
              <a:t>Executive Director </a:t>
            </a:r>
            <a:endParaRPr sz="2050" dirty="0">
              <a:latin typeface="Arial"/>
              <a:cs typeface="Arial"/>
            </a:endParaRPr>
          </a:p>
          <a:p>
            <a:pPr marL="12700">
              <a:lnSpc>
                <a:spcPct val="100000"/>
              </a:lnSpc>
              <a:spcBef>
                <a:spcPts val="425"/>
              </a:spcBef>
            </a:pPr>
            <a:r>
              <a:rPr lang="en-US" sz="2050" dirty="0">
                <a:solidFill>
                  <a:srgbClr val="FFFFFF"/>
                </a:solidFill>
                <a:latin typeface="Arial"/>
                <a:cs typeface="Arial"/>
                <a:hlinkClick r:id="rId2"/>
              </a:rPr>
              <a:t>lauren</a:t>
            </a:r>
            <a:r>
              <a:rPr sz="2050" dirty="0">
                <a:solidFill>
                  <a:srgbClr val="FFFFFF"/>
                </a:solidFill>
                <a:latin typeface="Arial"/>
                <a:cs typeface="Arial"/>
                <a:hlinkClick r:id="rId2"/>
              </a:rPr>
              <a:t>@adcraft.org</a:t>
            </a:r>
            <a:endParaRPr lang="en-US" sz="2050" dirty="0">
              <a:solidFill>
                <a:srgbClr val="FFFFFF"/>
              </a:solidFill>
              <a:latin typeface="Arial"/>
              <a:cs typeface="Arial"/>
            </a:endParaRPr>
          </a:p>
          <a:p>
            <a:pPr marL="12700">
              <a:lnSpc>
                <a:spcPct val="100000"/>
              </a:lnSpc>
              <a:spcBef>
                <a:spcPts val="425"/>
              </a:spcBef>
            </a:pPr>
            <a:endParaRPr lang="en-US" sz="2050" dirty="0">
              <a:solidFill>
                <a:srgbClr val="FFFFFF"/>
              </a:solidFill>
              <a:latin typeface="Arial"/>
              <a:cs typeface="Arial"/>
            </a:endParaRPr>
          </a:p>
          <a:p>
            <a:pPr marL="12700">
              <a:lnSpc>
                <a:spcPct val="100000"/>
              </a:lnSpc>
              <a:spcBef>
                <a:spcPts val="425"/>
              </a:spcBef>
            </a:pPr>
            <a:r>
              <a:rPr lang="en-US" sz="2050" b="1" dirty="0">
                <a:solidFill>
                  <a:srgbClr val="FFFFFF"/>
                </a:solidFill>
                <a:latin typeface="Arial"/>
                <a:cs typeface="Arial"/>
              </a:rPr>
              <a:t>OR </a:t>
            </a:r>
          </a:p>
          <a:p>
            <a:pPr marL="12700">
              <a:lnSpc>
                <a:spcPct val="100000"/>
              </a:lnSpc>
              <a:spcBef>
                <a:spcPts val="425"/>
              </a:spcBef>
            </a:pPr>
            <a:endParaRPr lang="en-US" sz="2050" dirty="0">
              <a:solidFill>
                <a:srgbClr val="FFFFFF"/>
              </a:solidFill>
              <a:latin typeface="Arial"/>
              <a:cs typeface="Arial"/>
            </a:endParaRPr>
          </a:p>
          <a:p>
            <a:pPr marL="12700">
              <a:spcBef>
                <a:spcPts val="425"/>
              </a:spcBef>
            </a:pPr>
            <a:r>
              <a:rPr lang="en-US" sz="2050" b="1" dirty="0">
                <a:solidFill>
                  <a:srgbClr val="FFFFFF"/>
                </a:solidFill>
                <a:latin typeface="Arial"/>
                <a:cs typeface="Arial"/>
              </a:rPr>
              <a:t>Susan Mersch</a:t>
            </a:r>
          </a:p>
          <a:p>
            <a:pPr marL="12700">
              <a:spcBef>
                <a:spcPts val="425"/>
              </a:spcBef>
            </a:pPr>
            <a:r>
              <a:rPr lang="en-US" sz="2050" b="1" dirty="0">
                <a:solidFill>
                  <a:srgbClr val="FFFFFF"/>
                </a:solidFill>
                <a:latin typeface="Arial"/>
                <a:cs typeface="Arial"/>
              </a:rPr>
              <a:t>D Show Chair</a:t>
            </a:r>
          </a:p>
          <a:p>
            <a:pPr marL="12700">
              <a:spcBef>
                <a:spcPts val="425"/>
              </a:spcBef>
            </a:pPr>
            <a:r>
              <a:rPr lang="en-US" sz="2050" b="1" dirty="0">
                <a:solidFill>
                  <a:srgbClr val="FFFFFF"/>
                </a:solidFill>
                <a:latin typeface="Arial"/>
                <a:cs typeface="Arial"/>
                <a:hlinkClick r:id="rId3">
                  <a:extLst>
                    <a:ext uri="{A12FA001-AC4F-418D-AE19-62706E023703}">
                      <ahyp:hlinkClr xmlns:ahyp="http://schemas.microsoft.com/office/drawing/2018/hyperlinkcolor" val="tx"/>
                    </a:ext>
                  </a:extLst>
                </a:hlinkClick>
              </a:rPr>
              <a:t>susan.mersch@vmlyr.com</a:t>
            </a:r>
            <a:r>
              <a:rPr lang="en-US" sz="2050" b="1" dirty="0">
                <a:solidFill>
                  <a:srgbClr val="FFFFFF"/>
                </a:solidFill>
                <a:latin typeface="Arial"/>
                <a:cs typeface="Arial"/>
              </a:rPr>
              <a:t> </a:t>
            </a:r>
          </a:p>
          <a:p>
            <a:pPr marL="12700">
              <a:lnSpc>
                <a:spcPct val="100000"/>
              </a:lnSpc>
              <a:spcBef>
                <a:spcPts val="425"/>
              </a:spcBef>
            </a:pPr>
            <a:endParaRPr sz="205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1496</TotalTime>
  <Words>2632</Words>
  <Application>Microsoft Macintosh PowerPoint</Application>
  <PresentationFormat>Custom</PresentationFormat>
  <Paragraphs>228</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Helvetica Neue</vt:lpstr>
      <vt:lpstr>Office Theme</vt:lpstr>
      <vt:lpstr>CATEGORIES &amp; ENTRY GUIDELINES</vt:lpstr>
      <vt:lpstr>ABOUT THE D SHOW AWARDS</vt:lpstr>
      <vt:lpstr>WHO CAN AND SHOULD ENTER</vt:lpstr>
      <vt:lpstr>WHO PICKS WHAT WINS</vt:lpstr>
      <vt:lpstr>DEETS ON KEY DATES</vt:lpstr>
      <vt:lpstr>DEETS ON KEY DATES  (CONFIRM)</vt:lpstr>
      <vt:lpstr>THE MONEY STUFF Enter early, enter often, oh, and be sure to enter multiple categories to up your chances to bring even more D’s home. </vt:lpstr>
      <vt:lpstr>THE TECH SPECS</vt:lpstr>
      <vt:lpstr>GOT A QUESTION (DON’T BE SHY)?</vt:lpstr>
      <vt:lpstr>THE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 Show 2021 Categories-v3</dc:title>
  <dc:creator>Lauren Hustek</dc:creator>
  <cp:lastModifiedBy>Susan Mersch</cp:lastModifiedBy>
  <cp:revision>42</cp:revision>
  <dcterms:created xsi:type="dcterms:W3CDTF">2022-02-05T03:19:07Z</dcterms:created>
  <dcterms:modified xsi:type="dcterms:W3CDTF">2022-02-10T18:11:46Z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2020-12-09T00:00:00Z</vt:filetime>
  </property>
  <property fmtid="{D5CDD505-2E9C-101B-9397-08002B2CF9AE}" pid="3" name="Creator">
    <vt:lpwstr>Keynote</vt:lpwstr>
  </property>
  <property fmtid="{D5CDD505-2E9C-101B-9397-08002B2CF9AE}" pid="4" name="LastSaved">
    <vt:filetime>2022-02-05T00:00:00Z</vt:filetime>
  </property>
</Properties>
</file>